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66"/>
  </p:notesMasterIdLst>
  <p:sldIdLst>
    <p:sldId id="3601" r:id="rId6"/>
    <p:sldId id="3630" r:id="rId7"/>
    <p:sldId id="3629" r:id="rId8"/>
    <p:sldId id="3631" r:id="rId9"/>
    <p:sldId id="3632" r:id="rId10"/>
    <p:sldId id="3633" r:id="rId11"/>
    <p:sldId id="3607" r:id="rId12"/>
    <p:sldId id="3610" r:id="rId13"/>
    <p:sldId id="3611" r:id="rId14"/>
    <p:sldId id="3614" r:id="rId15"/>
    <p:sldId id="3635" r:id="rId16"/>
    <p:sldId id="3612" r:id="rId17"/>
    <p:sldId id="3619" r:id="rId18"/>
    <p:sldId id="3615" r:id="rId19"/>
    <p:sldId id="3617" r:id="rId20"/>
    <p:sldId id="3616" r:id="rId21"/>
    <p:sldId id="274" r:id="rId22"/>
    <p:sldId id="3618" r:id="rId23"/>
    <p:sldId id="3621" r:id="rId24"/>
    <p:sldId id="270" r:id="rId25"/>
    <p:sldId id="3620" r:id="rId26"/>
    <p:sldId id="258" r:id="rId27"/>
    <p:sldId id="3622" r:id="rId28"/>
    <p:sldId id="272" r:id="rId29"/>
    <p:sldId id="3628" r:id="rId30"/>
    <p:sldId id="3626" r:id="rId31"/>
    <p:sldId id="3623" r:id="rId32"/>
    <p:sldId id="3624" r:id="rId33"/>
    <p:sldId id="3627" r:id="rId34"/>
    <p:sldId id="273" r:id="rId35"/>
    <p:sldId id="3649" r:id="rId36"/>
    <p:sldId id="3634" r:id="rId37"/>
    <p:sldId id="263" r:id="rId38"/>
    <p:sldId id="275" r:id="rId39"/>
    <p:sldId id="3637" r:id="rId40"/>
    <p:sldId id="3638" r:id="rId41"/>
    <p:sldId id="3639" r:id="rId42"/>
    <p:sldId id="3644" r:id="rId43"/>
    <p:sldId id="3646" r:id="rId44"/>
    <p:sldId id="3645" r:id="rId45"/>
    <p:sldId id="3643" r:id="rId46"/>
    <p:sldId id="3605" r:id="rId47"/>
    <p:sldId id="3636" r:id="rId48"/>
    <p:sldId id="3650" r:id="rId49"/>
    <p:sldId id="278" r:id="rId50"/>
    <p:sldId id="3651" r:id="rId51"/>
    <p:sldId id="3653" r:id="rId52"/>
    <p:sldId id="3655" r:id="rId53"/>
    <p:sldId id="3654" r:id="rId54"/>
    <p:sldId id="3656" r:id="rId55"/>
    <p:sldId id="3647" r:id="rId56"/>
    <p:sldId id="3648" r:id="rId57"/>
    <p:sldId id="279" r:id="rId58"/>
    <p:sldId id="280" r:id="rId59"/>
    <p:sldId id="281" r:id="rId60"/>
    <p:sldId id="282" r:id="rId61"/>
    <p:sldId id="283" r:id="rId62"/>
    <p:sldId id="284" r:id="rId63"/>
    <p:sldId id="3657" r:id="rId64"/>
    <p:sldId id="3169"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FE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19" autoAdjust="0"/>
    <p:restoredTop sz="94660"/>
  </p:normalViewPr>
  <p:slideViewPr>
    <p:cSldViewPr snapToGrid="0">
      <p:cViewPr varScale="1">
        <p:scale>
          <a:sx n="91" d="100"/>
          <a:sy n="91" d="100"/>
        </p:scale>
        <p:origin x="66" y="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21DDF-8A50-4FE2-84CA-798B8FA0F0F8}" type="datetimeFigureOut">
              <a:rPr lang="zh-CN" altLang="en-US" smtClean="0"/>
              <a:t>2018/10/26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1D500-646D-4131-B8C5-42AE82D8C797}" type="slidenum">
              <a:rPr lang="zh-CN" altLang="en-US" smtClean="0"/>
              <a:t>‹#›</a:t>
            </a:fld>
            <a:endParaRPr lang="zh-CN" altLang="en-US"/>
          </a:p>
        </p:txBody>
      </p:sp>
    </p:spTree>
    <p:extLst>
      <p:ext uri="{BB962C8B-B14F-4D97-AF65-F5344CB8AC3E}">
        <p14:creationId xmlns:p14="http://schemas.microsoft.com/office/powerpoint/2010/main" val="282513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北大门卫三问题</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224842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31D500-646D-4131-B8C5-42AE82D8C797}" type="slidenum">
              <a:rPr lang="zh-CN" altLang="en-US" smtClean="0"/>
              <a:t>12</a:t>
            </a:fld>
            <a:endParaRPr lang="zh-CN" altLang="en-US"/>
          </a:p>
        </p:txBody>
      </p:sp>
    </p:spTree>
    <p:extLst>
      <p:ext uri="{BB962C8B-B14F-4D97-AF65-F5344CB8AC3E}">
        <p14:creationId xmlns:p14="http://schemas.microsoft.com/office/powerpoint/2010/main" val="351502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埃德温鲍特：火车大劫案</a:t>
            </a:r>
            <a:endParaRPr lang="zh-CN" altLang="en-US" dirty="0"/>
          </a:p>
        </p:txBody>
      </p:sp>
      <p:sp>
        <p:nvSpPr>
          <p:cNvPr id="4" name="灯片编号占位符 3"/>
          <p:cNvSpPr>
            <a:spLocks noGrp="1"/>
          </p:cNvSpPr>
          <p:nvPr>
            <p:ph type="sldNum" sz="quarter" idx="10"/>
          </p:nvPr>
        </p:nvSpPr>
        <p:spPr/>
        <p:txBody>
          <a:bodyPr/>
          <a:lstStyle/>
          <a:p>
            <a:fld id="{A131D500-646D-4131-B8C5-42AE82D8C797}" type="slidenum">
              <a:rPr lang="zh-CN" altLang="en-US" smtClean="0"/>
              <a:t>14</a:t>
            </a:fld>
            <a:endParaRPr lang="zh-CN" altLang="en-US"/>
          </a:p>
        </p:txBody>
      </p:sp>
    </p:spTree>
    <p:extLst>
      <p:ext uri="{BB962C8B-B14F-4D97-AF65-F5344CB8AC3E}">
        <p14:creationId xmlns:p14="http://schemas.microsoft.com/office/powerpoint/2010/main" val="130072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126178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1465327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900957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684072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31D500-646D-4131-B8C5-42AE82D8C797}" type="slidenum">
              <a:rPr lang="zh-CN" altLang="en-US" smtClean="0"/>
              <a:t>34</a:t>
            </a:fld>
            <a:endParaRPr lang="zh-CN" altLang="en-US"/>
          </a:p>
        </p:txBody>
      </p:sp>
    </p:spTree>
    <p:extLst>
      <p:ext uri="{BB962C8B-B14F-4D97-AF65-F5344CB8AC3E}">
        <p14:creationId xmlns:p14="http://schemas.microsoft.com/office/powerpoint/2010/main" val="774718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42</a:t>
            </a:fld>
            <a:endParaRPr lang="zh-CN" altLang="en-US"/>
          </a:p>
        </p:txBody>
      </p:sp>
    </p:spTree>
    <p:extLst>
      <p:ext uri="{BB962C8B-B14F-4D97-AF65-F5344CB8AC3E}">
        <p14:creationId xmlns:p14="http://schemas.microsoft.com/office/powerpoint/2010/main" val="597304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extLst>
      <p:ext uri="{BB962C8B-B14F-4D97-AF65-F5344CB8AC3E}">
        <p14:creationId xmlns:p14="http://schemas.microsoft.com/office/powerpoint/2010/main" val="3346987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44</a:t>
            </a:fld>
            <a:endParaRPr lang="zh-CN" altLang="en-US"/>
          </a:p>
        </p:txBody>
      </p:sp>
    </p:spTree>
    <p:extLst>
      <p:ext uri="{BB962C8B-B14F-4D97-AF65-F5344CB8AC3E}">
        <p14:creationId xmlns:p14="http://schemas.microsoft.com/office/powerpoint/2010/main" val="241045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2862929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75489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4109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79804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40378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51</a:t>
            </a:fld>
            <a:endParaRPr lang="zh-CN" altLang="en-US"/>
          </a:p>
        </p:txBody>
      </p:sp>
    </p:spTree>
    <p:extLst>
      <p:ext uri="{BB962C8B-B14F-4D97-AF65-F5344CB8AC3E}">
        <p14:creationId xmlns:p14="http://schemas.microsoft.com/office/powerpoint/2010/main" val="2130859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376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0940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88348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87667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１８７２年，铁路大王、加州州长斯坦福跟人打赌说，在马飞跑时，有一瞬间四脚同时离开地面。就为了这件琐细小事，铁路大王掷下了两万五千美元的赌注，这笔钱在当时可是一个天文数字。然后他找着名的摄影师穆布里奇来为自己作证。穆布里奇原是英国人，随着淘金大潮移民到了加州，拍摄了许多加州的野外风光而名声大噪。穆布里奇受斯坦福之雇开始研究马的运动，却不幸卷入了一桩谋杀案：他把他的妻子的情人给杀了。穆布里奇最终以精神暂时失常为由被判无罪，研究工作却被耽搁了。直到１８７７年，在经过许多次不成功的尝试后，穆布里奇才找到了解决办法：在赛马跑道的旁边一字排开放上十二架照相机，又在跑道的中间横空拉上丝线，丝线的一端连着照相机的快门。当马跑过来时，踢断了丝线，也同时拉动了快门，而纪录下了马的瞬间运动。这些照片证明了，的的确确，马在飞跑时会四脚离开地面，铁路大王的钱袋里又多了两万五千美元。但是这些照片的用途并不只是用来打赌。穆布里奇进一步发现，如果把这一系列马奔跑的照片连在一起绕在一个转动的轮子上用幻灯放映，就可以重现马飞跑的情景。在１８７９年，他发明了一台用于放映这些“活动画片”的机器，此后又花了二十年的时间拍摄了一系列纪录各种动物以及人的运动的照片。</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也许我们可以把这些活动画片视为电影的雏型，但是穆布里奇是用了许多台（而不是一台）照相机来纪录一系列的动作的，每一个画格就需要一台照相机</a:t>
            </a:r>
          </a:p>
        </p:txBody>
      </p:sp>
      <p:sp>
        <p:nvSpPr>
          <p:cNvPr id="4" name="灯片编号占位符 3"/>
          <p:cNvSpPr>
            <a:spLocks noGrp="1"/>
          </p:cNvSpPr>
          <p:nvPr>
            <p:ph type="sldNum" sz="quarter" idx="10"/>
          </p:nvPr>
        </p:nvSpPr>
        <p:spPr/>
        <p:txBody>
          <a:bodyPr/>
          <a:lstStyle/>
          <a:p>
            <a:fld id="{A131D500-646D-4131-B8C5-42AE82D8C797}" type="slidenum">
              <a:rPr lang="zh-CN" altLang="en-US" smtClean="0"/>
              <a:t>3</a:t>
            </a:fld>
            <a:endParaRPr lang="zh-CN" altLang="en-US"/>
          </a:p>
        </p:txBody>
      </p:sp>
    </p:spTree>
    <p:extLst>
      <p:ext uri="{BB962C8B-B14F-4D97-AF65-F5344CB8AC3E}">
        <p14:creationId xmlns:p14="http://schemas.microsoft.com/office/powerpoint/2010/main" val="3210954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１８７２年，铁路大王、加州州长斯坦福跟人打赌说，在马飞跑时，有一瞬间四脚同时离开地面。就为了这件琐细小事，铁路大王掷下了两万五千美元的赌注，这笔钱在当时可是一个天文数字。然后他找着名的摄影师穆布里奇来为自己作证。穆布里奇原是英国人，随着淘金大潮移民到了加州，拍摄了许多加州的野外风光而名声大噪。穆布里奇受斯坦福之雇开始研究马的运动，却不幸卷入了一桩谋杀案：他把他的妻子的情人给杀了。穆布里奇最终以精神暂时失常为由被判无罪，研究工作却被耽搁了。直到１８７７年，在经过许多次不成功的尝试后，穆布里奇才找到了解决办法：在赛马跑道的旁边一字排开放上十二架照相机，又在跑道的中间横空拉上丝线，丝线的一端连着照相机的快门。当马跑过来时，踢断了丝线，也同时拉动了快门，而纪录下了马的瞬间运动。这些照片证明了，的的确确，马在飞跑时会四脚离开地面，铁路大王的钱袋里又多了两万五千美元。但是这些照片的用途并不只是用来打赌。穆布里奇进一步发现，如果把这一系列马奔跑的照片连在一起绕在一个转动的轮子上用幻灯放映，就可以重现马飞跑的情景。在１８７９年，他发明了一台用于放映这些“活动画片”的机器，此后又花了二十年的时间拍摄了一系列纪录各种动物以及人的运动的照片。</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也许我们可以把这些活动画片视为电影的雏型，但是穆布里奇是用了许多台（而不是一台）照相机来纪录一系列的动作的，每一个画格就需要一台照相机</a:t>
            </a:r>
          </a:p>
        </p:txBody>
      </p:sp>
      <p:sp>
        <p:nvSpPr>
          <p:cNvPr id="4" name="灯片编号占位符 3"/>
          <p:cNvSpPr>
            <a:spLocks noGrp="1"/>
          </p:cNvSpPr>
          <p:nvPr>
            <p:ph type="sldNum" sz="quarter" idx="10"/>
          </p:nvPr>
        </p:nvSpPr>
        <p:spPr/>
        <p:txBody>
          <a:bodyPr/>
          <a:lstStyle/>
          <a:p>
            <a:fld id="{A131D500-646D-4131-B8C5-42AE82D8C797}" type="slidenum">
              <a:rPr lang="zh-CN" altLang="en-US" smtClean="0"/>
              <a:t>4</a:t>
            </a:fld>
            <a:endParaRPr lang="zh-CN" altLang="en-US"/>
          </a:p>
        </p:txBody>
      </p:sp>
    </p:spTree>
    <p:extLst>
      <p:ext uri="{BB962C8B-B14F-4D97-AF65-F5344CB8AC3E}">
        <p14:creationId xmlns:p14="http://schemas.microsoft.com/office/powerpoint/2010/main" val="421903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１８７２年，铁路大王、加州州长斯坦福跟人打赌说，在马飞跑时，有一瞬间四脚同时离开地面。就为了这件琐细小事，铁路大王掷下了两万五千美元的赌注，这笔钱在当时可是一个天文数字。然后他找着名的摄影师穆布里奇来为自己作证。穆布里奇原是英国人，随着淘金大潮移民到了加州，拍摄了许多加州的野外风光而名声大噪。穆布里奇受斯坦福之雇开始研究马的运动，却不幸卷入了一桩谋杀案：他把他的妻子的情人给杀了。穆布里奇最终以精神暂时失常为由被判无罪，研究工作却被耽搁了。直到１８７７年，在经过许多次不成功的尝试后，穆布里奇才找到了解决办法：在赛马跑道的旁边一字排开放上十二架照相机，又在跑道的中间横空拉上丝线，丝线的一端连着照相机的快门。当马跑过来时，踢断了丝线，也同时拉动了快门，而纪录下了马的瞬间运动。这些照片证明了，的的确确，马在飞跑时会四脚离开地面，铁路大王的钱袋里又多了两万五千美元。但是这些照片的用途并不只是用来打赌。穆布里奇进一步发现，如果把这一系列马奔跑的照片连在一起绕在一个转动的轮子上用幻灯放映，就可以重现马飞跑的情景。在１８７９年，他发明了一台用于放映这些“活动画片”的机器，此后又花了二十年的时间拍摄了一系列纪录各种动物以及人的运动的照片。</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也许我们可以把这些活动画片视为电影的雏型，但是穆布里奇是用了许多台（而不是一台）照相机来纪录一系列的动作的，每一个画格就需要一台照相机</a:t>
            </a:r>
          </a:p>
        </p:txBody>
      </p:sp>
      <p:sp>
        <p:nvSpPr>
          <p:cNvPr id="4" name="灯片编号占位符 3"/>
          <p:cNvSpPr>
            <a:spLocks noGrp="1"/>
          </p:cNvSpPr>
          <p:nvPr>
            <p:ph type="sldNum" sz="quarter" idx="10"/>
          </p:nvPr>
        </p:nvSpPr>
        <p:spPr/>
        <p:txBody>
          <a:bodyPr/>
          <a:lstStyle/>
          <a:p>
            <a:fld id="{A131D500-646D-4131-B8C5-42AE82D8C797}" type="slidenum">
              <a:rPr lang="zh-CN" altLang="en-US" smtClean="0"/>
              <a:t>5</a:t>
            </a:fld>
            <a:endParaRPr lang="zh-CN" altLang="en-US"/>
          </a:p>
        </p:txBody>
      </p:sp>
    </p:spTree>
    <p:extLst>
      <p:ext uri="{BB962C8B-B14F-4D97-AF65-F5344CB8AC3E}">
        <p14:creationId xmlns:p14="http://schemas.microsoft.com/office/powerpoint/2010/main" val="4098771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１８７２年，铁路大王、加州州长斯坦福跟人打赌说，在马飞跑时，有一瞬间四脚同时离开地面。就为了这件琐细小事，铁路大王掷下了两万五千美元的赌注，这笔钱在当时可是一个天文数字。然后他找着名的摄影师穆布里奇来为自己作证。穆布里奇原是英国人，随着淘金大潮移民到了加州，拍摄了许多加州的野外风光而名声大噪。穆布里奇受斯坦福之雇开始研究马的运动，却不幸卷入了一桩谋杀案：他把他的妻子的情人给杀了。穆布里奇最终以精神暂时失常为由被判无罪，研究工作却被耽搁了。直到１８７７年，在经过许多次不成功的尝试后，穆布里奇才找到了解决办法：在赛马跑道的旁边一字排开放上十二架照相机，又在跑道的中间横空拉上丝线，丝线的一端连着照相机的快门。当马跑过来时，踢断了丝线，也同时拉动了快门，而纪录下了马的瞬间运动。这些照片证明了，的的确确，马在飞跑时会四脚离开地面，铁路大王的钱袋里又多了两万五千美元。但是这些照片的用途并不只是用来打赌。穆布里奇进一步发现，如果把这一系列马奔跑的照片连在一起绕在一个转动的轮子上用幻灯放映，就可以重现马飞跑的情景。在１８７９年，他发明了一台用于放映这些“活动画片”的机器，此后又花了二十年的时间拍摄了一系列纪录各种动物以及人的运动的照片。</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也许我们可以把这些活动画片视为电影的雏型，但是穆布里奇是用了许多台（而不是一台）照相机来纪录一系列的动作的，每一个画格就需要一台照相机</a:t>
            </a:r>
          </a:p>
        </p:txBody>
      </p:sp>
      <p:sp>
        <p:nvSpPr>
          <p:cNvPr id="4" name="灯片编号占位符 3"/>
          <p:cNvSpPr>
            <a:spLocks noGrp="1"/>
          </p:cNvSpPr>
          <p:nvPr>
            <p:ph type="sldNum" sz="quarter" idx="10"/>
          </p:nvPr>
        </p:nvSpPr>
        <p:spPr/>
        <p:txBody>
          <a:bodyPr/>
          <a:lstStyle/>
          <a:p>
            <a:fld id="{A131D500-646D-4131-B8C5-42AE82D8C797}" type="slidenum">
              <a:rPr lang="zh-CN" altLang="en-US" smtClean="0"/>
              <a:t>6</a:t>
            </a:fld>
            <a:endParaRPr lang="zh-CN" altLang="en-US"/>
          </a:p>
        </p:txBody>
      </p:sp>
    </p:spTree>
    <p:extLst>
      <p:ext uri="{BB962C8B-B14F-4D97-AF65-F5344CB8AC3E}">
        <p14:creationId xmlns:p14="http://schemas.microsoft.com/office/powerpoint/2010/main" val="239980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3386294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31D500-646D-4131-B8C5-42AE82D8C797}" type="slidenum">
              <a:rPr lang="zh-CN" altLang="en-US" smtClean="0"/>
              <a:t>9</a:t>
            </a:fld>
            <a:endParaRPr lang="zh-CN" altLang="en-US"/>
          </a:p>
        </p:txBody>
      </p:sp>
    </p:spTree>
    <p:extLst>
      <p:ext uri="{BB962C8B-B14F-4D97-AF65-F5344CB8AC3E}">
        <p14:creationId xmlns:p14="http://schemas.microsoft.com/office/powerpoint/2010/main" val="137191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31D500-646D-4131-B8C5-42AE82D8C797}" type="slidenum">
              <a:rPr lang="zh-CN" altLang="en-US" smtClean="0"/>
              <a:t>11</a:t>
            </a:fld>
            <a:endParaRPr lang="zh-CN" altLang="en-US"/>
          </a:p>
        </p:txBody>
      </p:sp>
    </p:spTree>
    <p:extLst>
      <p:ext uri="{BB962C8B-B14F-4D97-AF65-F5344CB8AC3E}">
        <p14:creationId xmlns:p14="http://schemas.microsoft.com/office/powerpoint/2010/main" val="340442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5AE777D-45F3-4DD8-9FDF-A870FB3A859D}"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CA426-25C1-4B71-A79D-B0004572AD42}" type="slidenum">
              <a:rPr lang="zh-CN" altLang="en-US" smtClean="0"/>
              <a:t>‹#›</a:t>
            </a:fld>
            <a:endParaRPr lang="zh-CN" altLang="en-US"/>
          </a:p>
        </p:txBody>
      </p:sp>
    </p:spTree>
    <p:extLst>
      <p:ext uri="{BB962C8B-B14F-4D97-AF65-F5344CB8AC3E}">
        <p14:creationId xmlns:p14="http://schemas.microsoft.com/office/powerpoint/2010/main" val="3950873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AE777D-45F3-4DD8-9FDF-A870FB3A859D}"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CA426-25C1-4B71-A79D-B0004572AD42}" type="slidenum">
              <a:rPr lang="zh-CN" altLang="en-US" smtClean="0"/>
              <a:t>‹#›</a:t>
            </a:fld>
            <a:endParaRPr lang="zh-CN" altLang="en-US"/>
          </a:p>
        </p:txBody>
      </p:sp>
    </p:spTree>
    <p:extLst>
      <p:ext uri="{BB962C8B-B14F-4D97-AF65-F5344CB8AC3E}">
        <p14:creationId xmlns:p14="http://schemas.microsoft.com/office/powerpoint/2010/main" val="144182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AE777D-45F3-4DD8-9FDF-A870FB3A859D}"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CA426-25C1-4B71-A79D-B0004572AD42}" type="slidenum">
              <a:rPr lang="zh-CN" altLang="en-US" smtClean="0"/>
              <a:t>‹#›</a:t>
            </a:fld>
            <a:endParaRPr lang="zh-CN" altLang="en-US"/>
          </a:p>
        </p:txBody>
      </p:sp>
    </p:spTree>
    <p:extLst>
      <p:ext uri="{BB962C8B-B14F-4D97-AF65-F5344CB8AC3E}">
        <p14:creationId xmlns:p14="http://schemas.microsoft.com/office/powerpoint/2010/main" val="74508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 - 居中 2">
    <p:spTree>
      <p:nvGrpSpPr>
        <p:cNvPr id="1" name=""/>
        <p:cNvGrpSpPr/>
        <p:nvPr/>
      </p:nvGrpSpPr>
      <p:grpSpPr>
        <a:xfrm>
          <a:off x="0" y="0"/>
          <a:ext cx="0" cy="0"/>
          <a:chOff x="0" y="0"/>
          <a:chExt cx="0" cy="0"/>
        </a:xfrm>
      </p:grpSpPr>
      <p:sp>
        <p:nvSpPr>
          <p:cNvPr id="39" name="标题文本"/>
          <p:cNvSpPr txBox="1">
            <a:spLocks noGrp="1"/>
          </p:cNvSpPr>
          <p:nvPr>
            <p:ph type="title"/>
          </p:nvPr>
        </p:nvSpPr>
        <p:spPr>
          <a:xfrm>
            <a:off x="889000" y="2007484"/>
            <a:ext cx="10414001" cy="2325127"/>
          </a:xfrm>
          <a:prstGeom prst="rect">
            <a:avLst/>
          </a:prstGeom>
        </p:spPr>
        <p:txBody>
          <a:bodyPr/>
          <a:lstStyle>
            <a:lvl1pPr>
              <a:defRPr sz="4311" spc="131"/>
            </a:lvl1pPr>
          </a:lstStyle>
          <a:p>
            <a:r>
              <a:t>标题文本</a:t>
            </a:r>
          </a:p>
        </p:txBody>
      </p:sp>
      <p:sp>
        <p:nvSpPr>
          <p:cNvPr id="40" name="正文级别 1…"/>
          <p:cNvSpPr txBox="1">
            <a:spLocks noGrp="1"/>
          </p:cNvSpPr>
          <p:nvPr>
            <p:ph type="body" sz="quarter" idx="1"/>
          </p:nvPr>
        </p:nvSpPr>
        <p:spPr>
          <a:xfrm>
            <a:off x="889000" y="3640155"/>
            <a:ext cx="10414001" cy="794101"/>
          </a:xfrm>
          <a:prstGeom prst="rect">
            <a:avLst/>
          </a:prstGeom>
        </p:spPr>
        <p:txBody>
          <a:bodyPr/>
          <a:lstStyle>
            <a:lvl1pPr algn="ctr">
              <a:lnSpc>
                <a:spcPct val="100000"/>
              </a:lnSpc>
              <a:spcBef>
                <a:spcPts val="0"/>
              </a:spcBef>
              <a:defRPr sz="1601" spc="49"/>
            </a:lvl1pPr>
            <a:lvl2pPr algn="ctr">
              <a:lnSpc>
                <a:spcPct val="100000"/>
              </a:lnSpc>
              <a:spcBef>
                <a:spcPts val="0"/>
              </a:spcBef>
              <a:defRPr sz="1601" spc="49"/>
            </a:lvl2pPr>
            <a:lvl3pPr algn="ctr">
              <a:lnSpc>
                <a:spcPct val="100000"/>
              </a:lnSpc>
              <a:spcBef>
                <a:spcPts val="0"/>
              </a:spcBef>
              <a:defRPr sz="1601" spc="49"/>
            </a:lvl3pPr>
            <a:lvl4pPr algn="ctr">
              <a:lnSpc>
                <a:spcPct val="100000"/>
              </a:lnSpc>
              <a:spcBef>
                <a:spcPts val="0"/>
              </a:spcBef>
              <a:defRPr sz="1601" spc="49"/>
            </a:lvl4pPr>
            <a:lvl5pPr algn="ctr">
              <a:lnSpc>
                <a:spcPct val="100000"/>
              </a:lnSpc>
              <a:spcBef>
                <a:spcPts val="0"/>
              </a:spcBef>
              <a:defRPr sz="1601" spc="49"/>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3856035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目录">
    <p:spTree>
      <p:nvGrpSpPr>
        <p:cNvPr id="1" name=""/>
        <p:cNvGrpSpPr/>
        <p:nvPr/>
      </p:nvGrpSpPr>
      <p:grpSpPr>
        <a:xfrm>
          <a:off x="0" y="0"/>
          <a:ext cx="0" cy="0"/>
          <a:chOff x="0" y="0"/>
          <a:chExt cx="0" cy="0"/>
        </a:xfrm>
      </p:grpSpPr>
      <p:sp>
        <p:nvSpPr>
          <p:cNvPr id="14" name="标题文本"/>
          <p:cNvSpPr txBox="1">
            <a:spLocks noGrp="1"/>
          </p:cNvSpPr>
          <p:nvPr>
            <p:ph type="title"/>
          </p:nvPr>
        </p:nvSpPr>
        <p:spPr>
          <a:xfrm>
            <a:off x="5015987" y="2495154"/>
            <a:ext cx="6864632" cy="1532580"/>
          </a:xfrm>
          <a:prstGeom prst="rect">
            <a:avLst/>
          </a:prstGeom>
        </p:spPr>
        <p:txBody>
          <a:bodyPr lIns="203200" tIns="203200" rIns="203200" bIns="203200"/>
          <a:lstStyle>
            <a:lvl1pPr marL="494449" indent="-494449" algn="l">
              <a:spcBef>
                <a:spcPts val="2833"/>
              </a:spcBef>
              <a:buClr>
                <a:srgbClr val="FFFFFF"/>
              </a:buClr>
              <a:buSzPct val="150000"/>
              <a:buAutoNum type="arabicPeriod"/>
              <a:defRPr sz="2463" spc="76"/>
            </a:lvl1pPr>
          </a:lstStyle>
          <a:p>
            <a:r>
              <a:t>标题文本</a:t>
            </a:r>
          </a:p>
        </p:txBody>
      </p:sp>
      <p:sp>
        <p:nvSpPr>
          <p:cNvPr id="1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095542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22" name="标题文本"/>
          <p:cNvSpPr txBox="1">
            <a:spLocks noGrp="1"/>
          </p:cNvSpPr>
          <p:nvPr>
            <p:ph type="title"/>
          </p:nvPr>
        </p:nvSpPr>
        <p:spPr>
          <a:prstGeom prst="rect">
            <a:avLst/>
          </a:prstGeom>
        </p:spPr>
        <p:txBody>
          <a:bodyPr/>
          <a:lstStyle/>
          <a:p>
            <a:r>
              <a:t>标题文本</a:t>
            </a:r>
          </a:p>
        </p:txBody>
      </p:sp>
      <p:sp>
        <p:nvSpPr>
          <p:cNvPr id="23" name="正文级别 1…"/>
          <p:cNvSpPr txBox="1">
            <a:spLocks noGrp="1"/>
          </p:cNvSpPr>
          <p:nvPr>
            <p:ph type="body" sz="half" idx="1"/>
          </p:nvPr>
        </p:nvSpPr>
        <p:spPr>
          <a:xfrm>
            <a:off x="844550" y="1349187"/>
            <a:ext cx="10502901" cy="2061007"/>
          </a:xfrm>
          <a:prstGeom prst="rect">
            <a:avLst/>
          </a:prstGeom>
        </p:spPr>
        <p:txBody>
          <a:bodyPr/>
          <a:lstStyle>
            <a:lvl1pPr algn="ctr">
              <a:lnSpc>
                <a:spcPct val="100000"/>
              </a:lnSpc>
              <a:spcBef>
                <a:spcPts val="0"/>
              </a:spcBef>
              <a:defRPr sz="1601" spc="49"/>
            </a:lvl1pPr>
            <a:lvl2pPr algn="ctr">
              <a:lnSpc>
                <a:spcPct val="100000"/>
              </a:lnSpc>
              <a:spcBef>
                <a:spcPts val="0"/>
              </a:spcBef>
              <a:defRPr sz="1601" spc="49"/>
            </a:lvl2pPr>
            <a:lvl3pPr algn="ctr">
              <a:lnSpc>
                <a:spcPct val="100000"/>
              </a:lnSpc>
              <a:spcBef>
                <a:spcPts val="0"/>
              </a:spcBef>
              <a:defRPr sz="1601" spc="49"/>
            </a:lvl3pPr>
            <a:lvl4pPr algn="ctr">
              <a:lnSpc>
                <a:spcPct val="100000"/>
              </a:lnSpc>
              <a:spcBef>
                <a:spcPts val="0"/>
              </a:spcBef>
              <a:defRPr sz="1601" spc="49"/>
            </a:lvl4pPr>
            <a:lvl5pPr algn="ctr">
              <a:lnSpc>
                <a:spcPct val="100000"/>
              </a:lnSpc>
              <a:spcBef>
                <a:spcPts val="0"/>
              </a:spcBef>
              <a:defRPr sz="1601" spc="49"/>
            </a:lvl5pPr>
          </a:lstStyle>
          <a:p>
            <a:r>
              <a:t>正文级别 1</a:t>
            </a:r>
          </a:p>
          <a:p>
            <a:pPr lvl="1"/>
            <a:r>
              <a:t>正文级别 2</a:t>
            </a:r>
          </a:p>
          <a:p>
            <a:pPr lvl="2"/>
            <a:r>
              <a:t>正文级别 3</a:t>
            </a:r>
          </a:p>
          <a:p>
            <a:pPr lvl="3"/>
            <a:r>
              <a:t>正文级别 4</a:t>
            </a:r>
          </a:p>
          <a:p>
            <a:pPr lvl="4"/>
            <a:r>
              <a:t>正文级别 5</a:t>
            </a:r>
          </a:p>
        </p:txBody>
      </p:sp>
      <p:sp>
        <p:nvSpPr>
          <p:cNvPr id="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90136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标题文本"/>
          <p:cNvSpPr txBox="1">
            <a:spLocks noGrp="1"/>
          </p:cNvSpPr>
          <p:nvPr>
            <p:ph type="title"/>
          </p:nvPr>
        </p:nvSpPr>
        <p:spPr>
          <a:xfrm>
            <a:off x="889000" y="1993853"/>
            <a:ext cx="10414001" cy="2325126"/>
          </a:xfrm>
          <a:prstGeom prst="rect">
            <a:avLst/>
          </a:prstGeom>
        </p:spPr>
        <p:txBody>
          <a:bodyPr/>
          <a:lstStyle>
            <a:lvl1pPr>
              <a:defRPr sz="4311" spc="131"/>
            </a:lvl1pPr>
          </a:lstStyle>
          <a:p>
            <a:r>
              <a:t>标题文本</a:t>
            </a:r>
          </a:p>
        </p:txBody>
      </p:sp>
      <p:sp>
        <p:nvSpPr>
          <p:cNvPr id="3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779670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 - 居中 2">
    <p:spTree>
      <p:nvGrpSpPr>
        <p:cNvPr id="1" name=""/>
        <p:cNvGrpSpPr/>
        <p:nvPr/>
      </p:nvGrpSpPr>
      <p:grpSpPr>
        <a:xfrm>
          <a:off x="0" y="0"/>
          <a:ext cx="0" cy="0"/>
          <a:chOff x="0" y="0"/>
          <a:chExt cx="0" cy="0"/>
        </a:xfrm>
      </p:grpSpPr>
      <p:sp>
        <p:nvSpPr>
          <p:cNvPr id="39" name="标题文本"/>
          <p:cNvSpPr txBox="1">
            <a:spLocks noGrp="1"/>
          </p:cNvSpPr>
          <p:nvPr>
            <p:ph type="title"/>
          </p:nvPr>
        </p:nvSpPr>
        <p:spPr>
          <a:xfrm>
            <a:off x="889000" y="2007484"/>
            <a:ext cx="10414001" cy="2325127"/>
          </a:xfrm>
          <a:prstGeom prst="rect">
            <a:avLst/>
          </a:prstGeom>
        </p:spPr>
        <p:txBody>
          <a:bodyPr/>
          <a:lstStyle>
            <a:lvl1pPr>
              <a:defRPr sz="4311" spc="131"/>
            </a:lvl1pPr>
          </a:lstStyle>
          <a:p>
            <a:r>
              <a:t>标题文本</a:t>
            </a:r>
          </a:p>
        </p:txBody>
      </p:sp>
      <p:sp>
        <p:nvSpPr>
          <p:cNvPr id="40" name="正文级别 1…"/>
          <p:cNvSpPr txBox="1">
            <a:spLocks noGrp="1"/>
          </p:cNvSpPr>
          <p:nvPr>
            <p:ph type="body" sz="quarter" idx="1"/>
          </p:nvPr>
        </p:nvSpPr>
        <p:spPr>
          <a:xfrm>
            <a:off x="889000" y="3640155"/>
            <a:ext cx="10414001" cy="794101"/>
          </a:xfrm>
          <a:prstGeom prst="rect">
            <a:avLst/>
          </a:prstGeom>
        </p:spPr>
        <p:txBody>
          <a:bodyPr/>
          <a:lstStyle>
            <a:lvl1pPr algn="ctr">
              <a:lnSpc>
                <a:spcPct val="100000"/>
              </a:lnSpc>
              <a:spcBef>
                <a:spcPts val="0"/>
              </a:spcBef>
              <a:defRPr sz="1601" spc="49"/>
            </a:lvl1pPr>
            <a:lvl2pPr algn="ctr">
              <a:lnSpc>
                <a:spcPct val="100000"/>
              </a:lnSpc>
              <a:spcBef>
                <a:spcPts val="0"/>
              </a:spcBef>
              <a:defRPr sz="1601" spc="49"/>
            </a:lvl2pPr>
            <a:lvl3pPr algn="ctr">
              <a:lnSpc>
                <a:spcPct val="100000"/>
              </a:lnSpc>
              <a:spcBef>
                <a:spcPts val="0"/>
              </a:spcBef>
              <a:defRPr sz="1601" spc="49"/>
            </a:lvl3pPr>
            <a:lvl4pPr algn="ctr">
              <a:lnSpc>
                <a:spcPct val="100000"/>
              </a:lnSpc>
              <a:spcBef>
                <a:spcPts val="0"/>
              </a:spcBef>
              <a:defRPr sz="1601" spc="49"/>
            </a:lvl4pPr>
            <a:lvl5pPr algn="ctr">
              <a:lnSpc>
                <a:spcPct val="100000"/>
              </a:lnSpc>
              <a:spcBef>
                <a:spcPts val="0"/>
              </a:spcBef>
              <a:defRPr sz="1601" spc="49"/>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2138399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标题与正文">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3566398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5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956097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标题与副标题">
    <p:bg>
      <p:bgPr>
        <a:solidFill>
          <a:srgbClr val="000000"/>
        </a:solidFill>
        <a:effectLst/>
      </p:bgPr>
    </p:bg>
    <p:spTree>
      <p:nvGrpSpPr>
        <p:cNvPr id="1" name=""/>
        <p:cNvGrpSpPr/>
        <p:nvPr/>
      </p:nvGrpSpPr>
      <p:grpSpPr>
        <a:xfrm>
          <a:off x="0" y="0"/>
          <a:ext cx="0" cy="0"/>
          <a:chOff x="0" y="0"/>
          <a:chExt cx="0" cy="0"/>
        </a:xfrm>
      </p:grpSpPr>
      <p:pic>
        <p:nvPicPr>
          <p:cNvPr id="64" name="主KV黑3-1.png" descr="主KV黑3-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86608" y="-168161"/>
            <a:ext cx="12673244" cy="7070707"/>
          </a:xfrm>
          <a:prstGeom prst="rect">
            <a:avLst/>
          </a:prstGeom>
          <a:ln w="12700">
            <a:miter lim="400000"/>
          </a:ln>
        </p:spPr>
      </p:pic>
      <p:sp>
        <p:nvSpPr>
          <p:cNvPr id="65" name="标题文本"/>
          <p:cNvSpPr txBox="1">
            <a:spLocks noGrp="1"/>
          </p:cNvSpPr>
          <p:nvPr>
            <p:ph type="title"/>
          </p:nvPr>
        </p:nvSpPr>
        <p:spPr>
          <a:xfrm>
            <a:off x="1048947" y="1149350"/>
            <a:ext cx="10094106" cy="2324100"/>
          </a:xfrm>
          <a:prstGeom prst="rect">
            <a:avLst/>
          </a:prstGeom>
        </p:spPr>
        <p:txBody>
          <a:bodyPr lIns="39981" tIns="39981" rIns="39981" bIns="39981" anchor="b"/>
          <a:lstStyle>
            <a:lvl1pPr defTabSz="400085">
              <a:defRPr sz="4803" spc="143"/>
            </a:lvl1pPr>
          </a:lstStyle>
          <a:p>
            <a:r>
              <a:t>标题文本</a:t>
            </a:r>
          </a:p>
        </p:txBody>
      </p:sp>
      <p:sp>
        <p:nvSpPr>
          <p:cNvPr id="66" name="正文级别 1…"/>
          <p:cNvSpPr txBox="1">
            <a:spLocks noGrp="1"/>
          </p:cNvSpPr>
          <p:nvPr>
            <p:ph type="body" sz="quarter" idx="1"/>
          </p:nvPr>
        </p:nvSpPr>
        <p:spPr>
          <a:xfrm>
            <a:off x="1048947" y="3757739"/>
            <a:ext cx="10094106" cy="793751"/>
          </a:xfrm>
          <a:prstGeom prst="rect">
            <a:avLst/>
          </a:prstGeom>
        </p:spPr>
        <p:txBody>
          <a:bodyPr lIns="39981" tIns="39981" rIns="39981" bIns="39981"/>
          <a:lstStyle>
            <a:lvl1pPr algn="ctr" defTabSz="400085">
              <a:lnSpc>
                <a:spcPct val="100000"/>
              </a:lnSpc>
              <a:spcBef>
                <a:spcPts val="0"/>
              </a:spcBef>
              <a:defRPr sz="1724" spc="52"/>
            </a:lvl1pPr>
            <a:lvl2pPr algn="ctr" defTabSz="400085">
              <a:lnSpc>
                <a:spcPct val="100000"/>
              </a:lnSpc>
              <a:spcBef>
                <a:spcPts val="0"/>
              </a:spcBef>
              <a:defRPr sz="1724" spc="52"/>
            </a:lvl2pPr>
            <a:lvl3pPr algn="ctr" defTabSz="400085">
              <a:lnSpc>
                <a:spcPct val="100000"/>
              </a:lnSpc>
              <a:spcBef>
                <a:spcPts val="0"/>
              </a:spcBef>
              <a:defRPr sz="1724" spc="52"/>
            </a:lvl3pPr>
            <a:lvl4pPr algn="ctr" defTabSz="400085">
              <a:lnSpc>
                <a:spcPct val="100000"/>
              </a:lnSpc>
              <a:spcBef>
                <a:spcPts val="0"/>
              </a:spcBef>
              <a:defRPr sz="1724" spc="52"/>
            </a:lvl4pPr>
            <a:lvl5pPr algn="ctr" defTabSz="400085">
              <a:lnSpc>
                <a:spcPct val="100000"/>
              </a:lnSpc>
              <a:spcBef>
                <a:spcPts val="0"/>
              </a:spcBef>
              <a:defRPr sz="1724" spc="52"/>
            </a:lvl5pPr>
          </a:lstStyle>
          <a:p>
            <a:r>
              <a:t>正文级别 1</a:t>
            </a:r>
          </a:p>
          <a:p>
            <a:pPr lvl="1"/>
            <a:r>
              <a:t>正文级别 2</a:t>
            </a:r>
          </a:p>
          <a:p>
            <a:pPr lvl="2"/>
            <a:r>
              <a:t>正文级别 3</a:t>
            </a:r>
          </a:p>
          <a:p>
            <a:pPr lvl="3"/>
            <a:r>
              <a:t>正文级别 4</a:t>
            </a:r>
          </a:p>
          <a:p>
            <a:pPr lvl="4"/>
            <a:r>
              <a:t>正文级别 5</a:t>
            </a:r>
          </a:p>
        </p:txBody>
      </p:sp>
      <p:grpSp>
        <p:nvGrpSpPr>
          <p:cNvPr id="69" name="成组"/>
          <p:cNvGrpSpPr/>
          <p:nvPr/>
        </p:nvGrpSpPr>
        <p:grpSpPr>
          <a:xfrm>
            <a:off x="304263" y="6303674"/>
            <a:ext cx="2927595" cy="241407"/>
            <a:chOff x="0" y="0"/>
            <a:chExt cx="4754291" cy="379992"/>
          </a:xfrm>
        </p:grpSpPr>
        <p:pic>
          <p:nvPicPr>
            <p:cNvPr id="67" name="图像" descr="图像"/>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319474" cy="379994"/>
            </a:xfrm>
            <a:prstGeom prst="rect">
              <a:avLst/>
            </a:prstGeom>
            <a:ln w="12700" cap="flat">
              <a:noFill/>
              <a:miter lim="400000"/>
            </a:ln>
            <a:effectLst/>
          </p:spPr>
        </p:pic>
        <p:pic>
          <p:nvPicPr>
            <p:cNvPr id="68" name="图像" descr="图像"/>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086" y="30541"/>
              <a:ext cx="2151206" cy="318910"/>
            </a:xfrm>
            <a:prstGeom prst="rect">
              <a:avLst/>
            </a:prstGeom>
            <a:ln w="12700" cap="flat">
              <a:noFill/>
              <a:miter lim="400000"/>
            </a:ln>
            <a:effectLst/>
          </p:spPr>
        </p:pic>
      </p:grpSp>
      <p:pic>
        <p:nvPicPr>
          <p:cNvPr id="70" name="图像" descr="图像"/>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263" y="341406"/>
            <a:ext cx="1003342" cy="282389"/>
          </a:xfrm>
          <a:prstGeom prst="rect">
            <a:avLst/>
          </a:prstGeom>
          <a:ln w="12700">
            <a:miter lim="400000"/>
          </a:ln>
        </p:spPr>
      </p:pic>
      <p:sp>
        <p:nvSpPr>
          <p:cNvPr id="71" name="幻灯片编号"/>
          <p:cNvSpPr txBox="1">
            <a:spLocks noGrp="1"/>
          </p:cNvSpPr>
          <p:nvPr>
            <p:ph type="sldNum" sz="quarter" idx="2"/>
          </p:nvPr>
        </p:nvSpPr>
        <p:spPr>
          <a:xfrm>
            <a:off x="5946754" y="6540500"/>
            <a:ext cx="292339" cy="251239"/>
          </a:xfrm>
          <a:prstGeom prst="rect">
            <a:avLst/>
          </a:prstGeom>
        </p:spPr>
        <p:txBody>
          <a:bodyPr lIns="39981" tIns="39981" rIns="39981" bIns="39981"/>
          <a:lstStyle>
            <a:lvl1pPr defTabSz="400085"/>
          </a:lstStyle>
          <a:p>
            <a:fld id="{86CB4B4D-7CA3-9044-876B-883B54F8677D}" type="slidenum">
              <a:t>‹#›</a:t>
            </a:fld>
            <a:endParaRPr/>
          </a:p>
        </p:txBody>
      </p:sp>
    </p:spTree>
    <p:extLst>
      <p:ext uri="{BB962C8B-B14F-4D97-AF65-F5344CB8AC3E}">
        <p14:creationId xmlns:p14="http://schemas.microsoft.com/office/powerpoint/2010/main" val="41001279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AE777D-45F3-4DD8-9FDF-A870FB3A859D}"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CA426-25C1-4B71-A79D-B0004572AD42}" type="slidenum">
              <a:rPr lang="zh-CN" altLang="en-US" smtClean="0"/>
              <a:t>‹#›</a:t>
            </a:fld>
            <a:endParaRPr lang="zh-CN" altLang="en-US"/>
          </a:p>
        </p:txBody>
      </p:sp>
    </p:spTree>
    <p:extLst>
      <p:ext uri="{BB962C8B-B14F-4D97-AF65-F5344CB8AC3E}">
        <p14:creationId xmlns:p14="http://schemas.microsoft.com/office/powerpoint/2010/main" val="462581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固定结尾">
    <p:bg>
      <p:bgPr>
        <a:solidFill>
          <a:srgbClr val="000000"/>
        </a:solidFill>
        <a:effectLst/>
      </p:bgPr>
    </p:bg>
    <p:spTree>
      <p:nvGrpSpPr>
        <p:cNvPr id="1" name=""/>
        <p:cNvGrpSpPr/>
        <p:nvPr/>
      </p:nvGrpSpPr>
      <p:grpSpPr>
        <a:xfrm>
          <a:off x="0" y="0"/>
          <a:ext cx="0" cy="0"/>
          <a:chOff x="0" y="0"/>
          <a:chExt cx="0" cy="0"/>
        </a:xfrm>
      </p:grpSpPr>
      <p:pic>
        <p:nvPicPr>
          <p:cNvPr id="78" name="主KV白3-1.png" descr="主KV白3-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877436" cy="7353305"/>
          </a:xfrm>
          <a:prstGeom prst="rect">
            <a:avLst/>
          </a:prstGeom>
          <a:ln w="12700">
            <a:miter lim="400000"/>
          </a:ln>
        </p:spPr>
      </p:pic>
      <p:pic>
        <p:nvPicPr>
          <p:cNvPr id="82" name="图像" descr="图像"/>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967" y="2571538"/>
            <a:ext cx="5434067" cy="1443142"/>
          </a:xfrm>
          <a:prstGeom prst="rect">
            <a:avLst/>
          </a:prstGeom>
          <a:ln w="12700">
            <a:miter lim="400000"/>
          </a:ln>
        </p:spPr>
      </p:pic>
      <p:sp>
        <p:nvSpPr>
          <p:cNvPr id="83" name="幻灯片编号"/>
          <p:cNvSpPr txBox="1">
            <a:spLocks noGrp="1"/>
          </p:cNvSpPr>
          <p:nvPr>
            <p:ph type="sldNum" sz="quarter" idx="2"/>
          </p:nvPr>
        </p:nvSpPr>
        <p:spPr>
          <a:xfrm>
            <a:off x="5946754" y="6540500"/>
            <a:ext cx="292339" cy="251239"/>
          </a:xfrm>
          <a:prstGeom prst="rect">
            <a:avLst/>
          </a:prstGeom>
        </p:spPr>
        <p:txBody>
          <a:bodyPr lIns="39981" tIns="39981" rIns="39981" bIns="39981"/>
          <a:lstStyle>
            <a:lvl1pPr defTabSz="400085"/>
          </a:lstStyle>
          <a:p>
            <a:fld id="{86CB4B4D-7CA3-9044-876B-883B54F8677D}" type="slidenum">
              <a:t>‹#›</a:t>
            </a:fld>
            <a:endParaRPr/>
          </a:p>
        </p:txBody>
      </p:sp>
    </p:spTree>
    <p:extLst>
      <p:ext uri="{BB962C8B-B14F-4D97-AF65-F5344CB8AC3E}">
        <p14:creationId xmlns:p14="http://schemas.microsoft.com/office/powerpoint/2010/main" val="75132797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5AE777D-45F3-4DD8-9FDF-A870FB3A859D}"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CA426-25C1-4B71-A79D-B0004572AD42}" type="slidenum">
              <a:rPr lang="zh-CN" altLang="en-US" smtClean="0"/>
              <a:t>‹#›</a:t>
            </a:fld>
            <a:endParaRPr lang="zh-CN" altLang="en-US"/>
          </a:p>
        </p:txBody>
      </p:sp>
    </p:spTree>
    <p:extLst>
      <p:ext uri="{BB962C8B-B14F-4D97-AF65-F5344CB8AC3E}">
        <p14:creationId xmlns:p14="http://schemas.microsoft.com/office/powerpoint/2010/main" val="972705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5AE777D-45F3-4DD8-9FDF-A870FB3A859D}" type="datetimeFigureOut">
              <a:rPr lang="zh-CN" altLang="en-US" smtClean="0"/>
              <a:t>2018/10/26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ACA426-25C1-4B71-A79D-B0004572AD42}" type="slidenum">
              <a:rPr lang="zh-CN" altLang="en-US" smtClean="0"/>
              <a:t>‹#›</a:t>
            </a:fld>
            <a:endParaRPr lang="zh-CN" altLang="en-US"/>
          </a:p>
        </p:txBody>
      </p:sp>
    </p:spTree>
    <p:extLst>
      <p:ext uri="{BB962C8B-B14F-4D97-AF65-F5344CB8AC3E}">
        <p14:creationId xmlns:p14="http://schemas.microsoft.com/office/powerpoint/2010/main" val="399317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5AE777D-45F3-4DD8-9FDF-A870FB3A859D}" type="datetimeFigureOut">
              <a:rPr lang="zh-CN" altLang="en-US" smtClean="0"/>
              <a:t>2018/10/26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EACA426-25C1-4B71-A79D-B0004572AD42}" type="slidenum">
              <a:rPr lang="zh-CN" altLang="en-US" smtClean="0"/>
              <a:t>‹#›</a:t>
            </a:fld>
            <a:endParaRPr lang="zh-CN" altLang="en-US"/>
          </a:p>
        </p:txBody>
      </p:sp>
    </p:spTree>
    <p:extLst>
      <p:ext uri="{BB962C8B-B14F-4D97-AF65-F5344CB8AC3E}">
        <p14:creationId xmlns:p14="http://schemas.microsoft.com/office/powerpoint/2010/main" val="2035181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5AE777D-45F3-4DD8-9FDF-A870FB3A859D}" type="datetimeFigureOut">
              <a:rPr lang="zh-CN" altLang="en-US" smtClean="0"/>
              <a:t>2018/10/26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EACA426-25C1-4B71-A79D-B0004572AD42}" type="slidenum">
              <a:rPr lang="zh-CN" altLang="en-US" smtClean="0"/>
              <a:t>‹#›</a:t>
            </a:fld>
            <a:endParaRPr lang="zh-CN" altLang="en-US"/>
          </a:p>
        </p:txBody>
      </p:sp>
    </p:spTree>
    <p:extLst>
      <p:ext uri="{BB962C8B-B14F-4D97-AF65-F5344CB8AC3E}">
        <p14:creationId xmlns:p14="http://schemas.microsoft.com/office/powerpoint/2010/main" val="2185004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1690C34-AACA-431F-AB35-3B5F0DE521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12188390" cy="6858000"/>
          </a:xfrm>
          <a:prstGeom prst="rect">
            <a:avLst/>
          </a:prstGeom>
        </p:spPr>
      </p:pic>
      <p:grpSp>
        <p:nvGrpSpPr>
          <p:cNvPr id="7" name="组合 6">
            <a:extLst>
              <a:ext uri="{FF2B5EF4-FFF2-40B4-BE49-F238E27FC236}">
                <a16:creationId xmlns:a16="http://schemas.microsoft.com/office/drawing/2014/main" id="{02D93074-C701-4947-BE2D-91529EF993B5}"/>
              </a:ext>
            </a:extLst>
          </p:cNvPr>
          <p:cNvGrpSpPr/>
          <p:nvPr userDrawn="1"/>
        </p:nvGrpSpPr>
        <p:grpSpPr>
          <a:xfrm>
            <a:off x="9116089" y="466221"/>
            <a:ext cx="2367879" cy="829179"/>
            <a:chOff x="1800417" y="4212721"/>
            <a:chExt cx="3143051" cy="1100627"/>
          </a:xfrm>
        </p:grpSpPr>
        <p:pic>
          <p:nvPicPr>
            <p:cNvPr id="8" name="图片 7">
              <a:extLst>
                <a:ext uri="{FF2B5EF4-FFF2-40B4-BE49-F238E27FC236}">
                  <a16:creationId xmlns:a16="http://schemas.microsoft.com/office/drawing/2014/main" id="{E7A62CA3-BF95-481E-B0C4-0A86B6E15E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166" t="26195" r="27135" b="30206"/>
            <a:stretch/>
          </p:blipFill>
          <p:spPr>
            <a:xfrm>
              <a:off x="3372052" y="4212721"/>
              <a:ext cx="1571416" cy="1100627"/>
            </a:xfrm>
            <a:prstGeom prst="rect">
              <a:avLst/>
            </a:prstGeom>
          </p:spPr>
        </p:pic>
        <p:pic>
          <p:nvPicPr>
            <p:cNvPr id="9" name="图片 8">
              <a:extLst>
                <a:ext uri="{FF2B5EF4-FFF2-40B4-BE49-F238E27FC236}">
                  <a16:creationId xmlns:a16="http://schemas.microsoft.com/office/drawing/2014/main" id="{28CD47EB-6D6A-41C8-BFF6-52E3D01715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0417" y="4288119"/>
              <a:ext cx="1077537" cy="1025229"/>
            </a:xfrm>
            <a:prstGeom prst="rect">
              <a:avLst/>
            </a:prstGeom>
          </p:spPr>
        </p:pic>
        <p:cxnSp>
          <p:nvCxnSpPr>
            <p:cNvPr id="10" name="直接连接符 9">
              <a:extLst>
                <a:ext uri="{FF2B5EF4-FFF2-40B4-BE49-F238E27FC236}">
                  <a16:creationId xmlns:a16="http://schemas.microsoft.com/office/drawing/2014/main" id="{960FA3BC-21FB-49A9-A5D1-C7868CB7CEF0}"/>
                </a:ext>
              </a:extLst>
            </p:cNvPr>
            <p:cNvCxnSpPr/>
            <p:nvPr/>
          </p:nvCxnSpPr>
          <p:spPr>
            <a:xfrm>
              <a:off x="3118586" y="4288119"/>
              <a:ext cx="0" cy="949831"/>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197153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5AE777D-45F3-4DD8-9FDF-A870FB3A859D}" type="datetimeFigureOut">
              <a:rPr lang="zh-CN" altLang="en-US" smtClean="0"/>
              <a:t>2018/10/26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ACA426-25C1-4B71-A79D-B0004572AD42}" type="slidenum">
              <a:rPr lang="zh-CN" altLang="en-US" smtClean="0"/>
              <a:t>‹#›</a:t>
            </a:fld>
            <a:endParaRPr lang="zh-CN" altLang="en-US"/>
          </a:p>
        </p:txBody>
      </p:sp>
    </p:spTree>
    <p:extLst>
      <p:ext uri="{BB962C8B-B14F-4D97-AF65-F5344CB8AC3E}">
        <p14:creationId xmlns:p14="http://schemas.microsoft.com/office/powerpoint/2010/main" val="696717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5AE777D-45F3-4DD8-9FDF-A870FB3A859D}" type="datetimeFigureOut">
              <a:rPr lang="zh-CN" altLang="en-US" smtClean="0"/>
              <a:t>2018/10/26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ACA426-25C1-4B71-A79D-B0004572AD42}" type="slidenum">
              <a:rPr lang="zh-CN" altLang="en-US" smtClean="0"/>
              <a:t>‹#›</a:t>
            </a:fld>
            <a:endParaRPr lang="zh-CN" altLang="en-US"/>
          </a:p>
        </p:txBody>
      </p:sp>
    </p:spTree>
    <p:extLst>
      <p:ext uri="{BB962C8B-B14F-4D97-AF65-F5344CB8AC3E}">
        <p14:creationId xmlns:p14="http://schemas.microsoft.com/office/powerpoint/2010/main" val="1282008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E777D-45F3-4DD8-9FDF-A870FB3A859D}" type="datetimeFigureOut">
              <a:rPr lang="zh-CN" altLang="en-US" smtClean="0"/>
              <a:t>2018/10/26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ACA426-25C1-4B71-A79D-B0004572AD42}" type="slidenum">
              <a:rPr lang="zh-CN" altLang="en-US" smtClean="0"/>
              <a:t>‹#›</a:t>
            </a:fld>
            <a:endParaRPr lang="zh-CN" altLang="en-US"/>
          </a:p>
        </p:txBody>
      </p:sp>
    </p:spTree>
    <p:extLst>
      <p:ext uri="{BB962C8B-B14F-4D97-AF65-F5344CB8AC3E}">
        <p14:creationId xmlns:p14="http://schemas.microsoft.com/office/powerpoint/2010/main" val="881137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5" name="标题文本"/>
          <p:cNvSpPr txBox="1">
            <a:spLocks noGrp="1"/>
          </p:cNvSpPr>
          <p:nvPr>
            <p:ph type="title"/>
          </p:nvPr>
        </p:nvSpPr>
        <p:spPr>
          <a:xfrm>
            <a:off x="844550" y="381168"/>
            <a:ext cx="10502901" cy="1143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6" name="正文级别 1…"/>
          <p:cNvSpPr txBox="1">
            <a:spLocks noGrp="1"/>
          </p:cNvSpPr>
          <p:nvPr>
            <p:ph type="body" idx="1"/>
          </p:nvPr>
        </p:nvSpPr>
        <p:spPr>
          <a:xfrm>
            <a:off x="844550" y="1589489"/>
            <a:ext cx="10502901" cy="4729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5935731" y="6543385"/>
            <a:ext cx="314190" cy="273088"/>
          </a:xfrm>
          <a:prstGeom prst="rect">
            <a:avLst/>
          </a:prstGeom>
          <a:ln w="12700">
            <a:miter lim="400000"/>
          </a:ln>
        </p:spPr>
        <p:txBody>
          <a:bodyPr wrap="none" lIns="50800" tIns="50800" rIns="50800" bIns="50800">
            <a:spAutoFit/>
          </a:bodyPr>
          <a:lstStyle>
            <a:lvl1pPr algn="ctr">
              <a:lnSpc>
                <a:spcPct val="100000"/>
              </a:lnSpc>
              <a:defRPr sz="1108" spc="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76433942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ransition spd="med"/>
  <p:txStyles>
    <p:titleStyle>
      <a:lvl1pPr marL="0" marR="0" indent="0" algn="ctr" defTabSz="400269" rtl="0" latinLnBrk="0">
        <a:lnSpc>
          <a:spcPct val="100000"/>
        </a:lnSpc>
        <a:spcBef>
          <a:spcPts val="0"/>
        </a:spcBef>
        <a:spcAft>
          <a:spcPts val="0"/>
        </a:spcAft>
        <a:buClrTx/>
        <a:buSzTx/>
        <a:buFontTx/>
        <a:buNone/>
        <a:tabLst/>
        <a:defRPr sz="3387" b="1" i="0" u="none" strike="noStrike" cap="none" spc="102" baseline="0">
          <a:ln>
            <a:noFill/>
          </a:ln>
          <a:solidFill>
            <a:srgbClr val="FFFFFF"/>
          </a:solidFill>
          <a:uFillTx/>
          <a:latin typeface="Microsoft YaHei"/>
          <a:ea typeface="Microsoft YaHei"/>
          <a:cs typeface="Microsoft YaHei"/>
          <a:sym typeface="Microsoft YaHei"/>
        </a:defRPr>
      </a:lvl1pPr>
      <a:lvl2pPr marL="0" marR="0" indent="0" algn="ctr" defTabSz="400269" rtl="0" latinLnBrk="0">
        <a:lnSpc>
          <a:spcPct val="100000"/>
        </a:lnSpc>
        <a:spcBef>
          <a:spcPts val="0"/>
        </a:spcBef>
        <a:spcAft>
          <a:spcPts val="0"/>
        </a:spcAft>
        <a:buClrTx/>
        <a:buSzTx/>
        <a:buFontTx/>
        <a:buNone/>
        <a:tabLst/>
        <a:defRPr sz="3387" b="1" i="0" u="none" strike="noStrike" cap="none" spc="102" baseline="0">
          <a:ln>
            <a:noFill/>
          </a:ln>
          <a:solidFill>
            <a:srgbClr val="FFFFFF"/>
          </a:solidFill>
          <a:uFillTx/>
          <a:latin typeface="Microsoft YaHei"/>
          <a:ea typeface="Microsoft YaHei"/>
          <a:cs typeface="Microsoft YaHei"/>
          <a:sym typeface="Microsoft YaHei"/>
        </a:defRPr>
      </a:lvl2pPr>
      <a:lvl3pPr marL="0" marR="0" indent="0" algn="ctr" defTabSz="400269" rtl="0" latinLnBrk="0">
        <a:lnSpc>
          <a:spcPct val="100000"/>
        </a:lnSpc>
        <a:spcBef>
          <a:spcPts val="0"/>
        </a:spcBef>
        <a:spcAft>
          <a:spcPts val="0"/>
        </a:spcAft>
        <a:buClrTx/>
        <a:buSzTx/>
        <a:buFontTx/>
        <a:buNone/>
        <a:tabLst/>
        <a:defRPr sz="3387" b="1" i="0" u="none" strike="noStrike" cap="none" spc="102" baseline="0">
          <a:ln>
            <a:noFill/>
          </a:ln>
          <a:solidFill>
            <a:srgbClr val="FFFFFF"/>
          </a:solidFill>
          <a:uFillTx/>
          <a:latin typeface="Microsoft YaHei"/>
          <a:ea typeface="Microsoft YaHei"/>
          <a:cs typeface="Microsoft YaHei"/>
          <a:sym typeface="Microsoft YaHei"/>
        </a:defRPr>
      </a:lvl3pPr>
      <a:lvl4pPr marL="0" marR="0" indent="0" algn="ctr" defTabSz="400269" rtl="0" latinLnBrk="0">
        <a:lnSpc>
          <a:spcPct val="100000"/>
        </a:lnSpc>
        <a:spcBef>
          <a:spcPts val="0"/>
        </a:spcBef>
        <a:spcAft>
          <a:spcPts val="0"/>
        </a:spcAft>
        <a:buClrTx/>
        <a:buSzTx/>
        <a:buFontTx/>
        <a:buNone/>
        <a:tabLst/>
        <a:defRPr sz="3387" b="1" i="0" u="none" strike="noStrike" cap="none" spc="102" baseline="0">
          <a:ln>
            <a:noFill/>
          </a:ln>
          <a:solidFill>
            <a:srgbClr val="FFFFFF"/>
          </a:solidFill>
          <a:uFillTx/>
          <a:latin typeface="Microsoft YaHei"/>
          <a:ea typeface="Microsoft YaHei"/>
          <a:cs typeface="Microsoft YaHei"/>
          <a:sym typeface="Microsoft YaHei"/>
        </a:defRPr>
      </a:lvl4pPr>
      <a:lvl5pPr marL="0" marR="0" indent="0" algn="ctr" defTabSz="400269" rtl="0" latinLnBrk="0">
        <a:lnSpc>
          <a:spcPct val="100000"/>
        </a:lnSpc>
        <a:spcBef>
          <a:spcPts val="0"/>
        </a:spcBef>
        <a:spcAft>
          <a:spcPts val="0"/>
        </a:spcAft>
        <a:buClrTx/>
        <a:buSzTx/>
        <a:buFontTx/>
        <a:buNone/>
        <a:tabLst/>
        <a:defRPr sz="3387" b="1" i="0" u="none" strike="noStrike" cap="none" spc="102" baseline="0">
          <a:ln>
            <a:noFill/>
          </a:ln>
          <a:solidFill>
            <a:srgbClr val="FFFFFF"/>
          </a:solidFill>
          <a:uFillTx/>
          <a:latin typeface="Microsoft YaHei"/>
          <a:ea typeface="Microsoft YaHei"/>
          <a:cs typeface="Microsoft YaHei"/>
          <a:sym typeface="Microsoft YaHei"/>
        </a:defRPr>
      </a:lvl5pPr>
      <a:lvl6pPr marL="0" marR="0" indent="0" algn="ctr" defTabSz="400269" rtl="0" latinLnBrk="0">
        <a:lnSpc>
          <a:spcPct val="100000"/>
        </a:lnSpc>
        <a:spcBef>
          <a:spcPts val="0"/>
        </a:spcBef>
        <a:spcAft>
          <a:spcPts val="0"/>
        </a:spcAft>
        <a:buClrTx/>
        <a:buSzTx/>
        <a:buFontTx/>
        <a:buNone/>
        <a:tabLst/>
        <a:defRPr sz="3387" b="1" i="0" u="none" strike="noStrike" cap="none" spc="102" baseline="0">
          <a:ln>
            <a:noFill/>
          </a:ln>
          <a:solidFill>
            <a:srgbClr val="FFFFFF"/>
          </a:solidFill>
          <a:uFillTx/>
          <a:latin typeface="Microsoft YaHei"/>
          <a:ea typeface="Microsoft YaHei"/>
          <a:cs typeface="Microsoft YaHei"/>
          <a:sym typeface="Microsoft YaHei"/>
        </a:defRPr>
      </a:lvl6pPr>
      <a:lvl7pPr marL="0" marR="0" indent="0" algn="ctr" defTabSz="400269" rtl="0" latinLnBrk="0">
        <a:lnSpc>
          <a:spcPct val="100000"/>
        </a:lnSpc>
        <a:spcBef>
          <a:spcPts val="0"/>
        </a:spcBef>
        <a:spcAft>
          <a:spcPts val="0"/>
        </a:spcAft>
        <a:buClrTx/>
        <a:buSzTx/>
        <a:buFontTx/>
        <a:buNone/>
        <a:tabLst/>
        <a:defRPr sz="3387" b="1" i="0" u="none" strike="noStrike" cap="none" spc="102" baseline="0">
          <a:ln>
            <a:noFill/>
          </a:ln>
          <a:solidFill>
            <a:srgbClr val="FFFFFF"/>
          </a:solidFill>
          <a:uFillTx/>
          <a:latin typeface="Microsoft YaHei"/>
          <a:ea typeface="Microsoft YaHei"/>
          <a:cs typeface="Microsoft YaHei"/>
          <a:sym typeface="Microsoft YaHei"/>
        </a:defRPr>
      </a:lvl7pPr>
      <a:lvl8pPr marL="0" marR="0" indent="0" algn="ctr" defTabSz="400269" rtl="0" latinLnBrk="0">
        <a:lnSpc>
          <a:spcPct val="100000"/>
        </a:lnSpc>
        <a:spcBef>
          <a:spcPts val="0"/>
        </a:spcBef>
        <a:spcAft>
          <a:spcPts val="0"/>
        </a:spcAft>
        <a:buClrTx/>
        <a:buSzTx/>
        <a:buFontTx/>
        <a:buNone/>
        <a:tabLst/>
        <a:defRPr sz="3387" b="1" i="0" u="none" strike="noStrike" cap="none" spc="102" baseline="0">
          <a:ln>
            <a:noFill/>
          </a:ln>
          <a:solidFill>
            <a:srgbClr val="FFFFFF"/>
          </a:solidFill>
          <a:uFillTx/>
          <a:latin typeface="Microsoft YaHei"/>
          <a:ea typeface="Microsoft YaHei"/>
          <a:cs typeface="Microsoft YaHei"/>
          <a:sym typeface="Microsoft YaHei"/>
        </a:defRPr>
      </a:lvl8pPr>
      <a:lvl9pPr marL="0" marR="0" indent="0" algn="ctr" defTabSz="400269" rtl="0" latinLnBrk="0">
        <a:lnSpc>
          <a:spcPct val="100000"/>
        </a:lnSpc>
        <a:spcBef>
          <a:spcPts val="0"/>
        </a:spcBef>
        <a:spcAft>
          <a:spcPts val="0"/>
        </a:spcAft>
        <a:buClrTx/>
        <a:buSzTx/>
        <a:buFontTx/>
        <a:buNone/>
        <a:tabLst/>
        <a:defRPr sz="3387" b="1" i="0" u="none" strike="noStrike" cap="none" spc="102" baseline="0">
          <a:ln>
            <a:noFill/>
          </a:ln>
          <a:solidFill>
            <a:srgbClr val="FFFFFF"/>
          </a:solidFill>
          <a:uFillTx/>
          <a:latin typeface="Microsoft YaHei"/>
          <a:ea typeface="Microsoft YaHei"/>
          <a:cs typeface="Microsoft YaHei"/>
          <a:sym typeface="Microsoft YaHei"/>
        </a:defRPr>
      </a:lvl9pPr>
    </p:titleStyle>
    <p:bodyStyle>
      <a:lvl1pPr marL="0" marR="0" indent="0" algn="l" defTabSz="400269" rtl="0" latinLnBrk="0">
        <a:lnSpc>
          <a:spcPct val="110000"/>
        </a:lnSpc>
        <a:spcBef>
          <a:spcPts val="2833"/>
        </a:spcBef>
        <a:spcAft>
          <a:spcPts val="0"/>
        </a:spcAft>
        <a:buClrTx/>
        <a:buSzTx/>
        <a:buFontTx/>
        <a:buNone/>
        <a:tabLst/>
        <a:defRPr sz="1786" b="0" i="0" u="none" strike="noStrike" cap="none" spc="55" baseline="0">
          <a:ln>
            <a:noFill/>
          </a:ln>
          <a:solidFill>
            <a:srgbClr val="FFFFFF"/>
          </a:solidFill>
          <a:uFillTx/>
          <a:latin typeface="Microsoft YaHei"/>
          <a:ea typeface="Microsoft YaHei"/>
          <a:cs typeface="Microsoft YaHei"/>
          <a:sym typeface="Microsoft YaHei"/>
        </a:defRPr>
      </a:lvl1pPr>
      <a:lvl2pPr marL="0" marR="0" indent="0" algn="l" defTabSz="400269" rtl="0" latinLnBrk="0">
        <a:lnSpc>
          <a:spcPct val="110000"/>
        </a:lnSpc>
        <a:spcBef>
          <a:spcPts val="2833"/>
        </a:spcBef>
        <a:spcAft>
          <a:spcPts val="0"/>
        </a:spcAft>
        <a:buClrTx/>
        <a:buSzTx/>
        <a:buFontTx/>
        <a:buNone/>
        <a:tabLst/>
        <a:defRPr sz="1786" b="0" i="0" u="none" strike="noStrike" cap="none" spc="55" baseline="0">
          <a:ln>
            <a:noFill/>
          </a:ln>
          <a:solidFill>
            <a:srgbClr val="FFFFFF"/>
          </a:solidFill>
          <a:uFillTx/>
          <a:latin typeface="Microsoft YaHei"/>
          <a:ea typeface="Microsoft YaHei"/>
          <a:cs typeface="Microsoft YaHei"/>
          <a:sym typeface="Microsoft YaHei"/>
        </a:defRPr>
      </a:lvl2pPr>
      <a:lvl3pPr marL="0" marR="0" indent="0" algn="l" defTabSz="400269" rtl="0" latinLnBrk="0">
        <a:lnSpc>
          <a:spcPct val="110000"/>
        </a:lnSpc>
        <a:spcBef>
          <a:spcPts val="2833"/>
        </a:spcBef>
        <a:spcAft>
          <a:spcPts val="0"/>
        </a:spcAft>
        <a:buClrTx/>
        <a:buSzTx/>
        <a:buFontTx/>
        <a:buNone/>
        <a:tabLst/>
        <a:defRPr sz="1786" b="0" i="0" u="none" strike="noStrike" cap="none" spc="55" baseline="0">
          <a:ln>
            <a:noFill/>
          </a:ln>
          <a:solidFill>
            <a:srgbClr val="FFFFFF"/>
          </a:solidFill>
          <a:uFillTx/>
          <a:latin typeface="Microsoft YaHei"/>
          <a:ea typeface="Microsoft YaHei"/>
          <a:cs typeface="Microsoft YaHei"/>
          <a:sym typeface="Microsoft YaHei"/>
        </a:defRPr>
      </a:lvl3pPr>
      <a:lvl4pPr marL="0" marR="0" indent="0" algn="l" defTabSz="400269" rtl="0" latinLnBrk="0">
        <a:lnSpc>
          <a:spcPct val="110000"/>
        </a:lnSpc>
        <a:spcBef>
          <a:spcPts val="2833"/>
        </a:spcBef>
        <a:spcAft>
          <a:spcPts val="0"/>
        </a:spcAft>
        <a:buClrTx/>
        <a:buSzTx/>
        <a:buFontTx/>
        <a:buNone/>
        <a:tabLst/>
        <a:defRPr sz="1786" b="0" i="0" u="none" strike="noStrike" cap="none" spc="55" baseline="0">
          <a:ln>
            <a:noFill/>
          </a:ln>
          <a:solidFill>
            <a:srgbClr val="FFFFFF"/>
          </a:solidFill>
          <a:uFillTx/>
          <a:latin typeface="Microsoft YaHei"/>
          <a:ea typeface="Microsoft YaHei"/>
          <a:cs typeface="Microsoft YaHei"/>
          <a:sym typeface="Microsoft YaHei"/>
        </a:defRPr>
      </a:lvl4pPr>
      <a:lvl5pPr marL="0" marR="0" indent="0" algn="l" defTabSz="400269" rtl="0" latinLnBrk="0">
        <a:lnSpc>
          <a:spcPct val="110000"/>
        </a:lnSpc>
        <a:spcBef>
          <a:spcPts val="2833"/>
        </a:spcBef>
        <a:spcAft>
          <a:spcPts val="0"/>
        </a:spcAft>
        <a:buClrTx/>
        <a:buSzTx/>
        <a:buFontTx/>
        <a:buNone/>
        <a:tabLst/>
        <a:defRPr sz="1786" b="0" i="0" u="none" strike="noStrike" cap="none" spc="55" baseline="0">
          <a:ln>
            <a:noFill/>
          </a:ln>
          <a:solidFill>
            <a:srgbClr val="FFFFFF"/>
          </a:solidFill>
          <a:uFillTx/>
          <a:latin typeface="Microsoft YaHei"/>
          <a:ea typeface="Microsoft YaHei"/>
          <a:cs typeface="Microsoft YaHei"/>
          <a:sym typeface="Microsoft YaHei"/>
        </a:defRPr>
      </a:lvl5pPr>
      <a:lvl6pPr marL="0" marR="0" indent="0" algn="l" defTabSz="400269" rtl="0" latinLnBrk="0">
        <a:lnSpc>
          <a:spcPct val="110000"/>
        </a:lnSpc>
        <a:spcBef>
          <a:spcPts val="2833"/>
        </a:spcBef>
        <a:spcAft>
          <a:spcPts val="0"/>
        </a:spcAft>
        <a:buClrTx/>
        <a:buSzTx/>
        <a:buFontTx/>
        <a:buNone/>
        <a:tabLst/>
        <a:defRPr sz="1786" b="0" i="0" u="none" strike="noStrike" cap="none" spc="55" baseline="0">
          <a:ln>
            <a:noFill/>
          </a:ln>
          <a:solidFill>
            <a:srgbClr val="FFFFFF"/>
          </a:solidFill>
          <a:uFillTx/>
          <a:latin typeface="Microsoft YaHei"/>
          <a:ea typeface="Microsoft YaHei"/>
          <a:cs typeface="Microsoft YaHei"/>
          <a:sym typeface="Microsoft YaHei"/>
        </a:defRPr>
      </a:lvl6pPr>
      <a:lvl7pPr marL="0" marR="0" indent="0" algn="l" defTabSz="400269" rtl="0" latinLnBrk="0">
        <a:lnSpc>
          <a:spcPct val="110000"/>
        </a:lnSpc>
        <a:spcBef>
          <a:spcPts val="2833"/>
        </a:spcBef>
        <a:spcAft>
          <a:spcPts val="0"/>
        </a:spcAft>
        <a:buClrTx/>
        <a:buSzTx/>
        <a:buFontTx/>
        <a:buNone/>
        <a:tabLst/>
        <a:defRPr sz="1786" b="0" i="0" u="none" strike="noStrike" cap="none" spc="55" baseline="0">
          <a:ln>
            <a:noFill/>
          </a:ln>
          <a:solidFill>
            <a:srgbClr val="FFFFFF"/>
          </a:solidFill>
          <a:uFillTx/>
          <a:latin typeface="Microsoft YaHei"/>
          <a:ea typeface="Microsoft YaHei"/>
          <a:cs typeface="Microsoft YaHei"/>
          <a:sym typeface="Microsoft YaHei"/>
        </a:defRPr>
      </a:lvl7pPr>
      <a:lvl8pPr marL="0" marR="0" indent="0" algn="l" defTabSz="400269" rtl="0" latinLnBrk="0">
        <a:lnSpc>
          <a:spcPct val="110000"/>
        </a:lnSpc>
        <a:spcBef>
          <a:spcPts val="2833"/>
        </a:spcBef>
        <a:spcAft>
          <a:spcPts val="0"/>
        </a:spcAft>
        <a:buClrTx/>
        <a:buSzTx/>
        <a:buFontTx/>
        <a:buNone/>
        <a:tabLst/>
        <a:defRPr sz="1786" b="0" i="0" u="none" strike="noStrike" cap="none" spc="55" baseline="0">
          <a:ln>
            <a:noFill/>
          </a:ln>
          <a:solidFill>
            <a:srgbClr val="FFFFFF"/>
          </a:solidFill>
          <a:uFillTx/>
          <a:latin typeface="Microsoft YaHei"/>
          <a:ea typeface="Microsoft YaHei"/>
          <a:cs typeface="Microsoft YaHei"/>
          <a:sym typeface="Microsoft YaHei"/>
        </a:defRPr>
      </a:lvl8pPr>
      <a:lvl9pPr marL="0" marR="0" indent="0" algn="l" defTabSz="400269" rtl="0" latinLnBrk="0">
        <a:lnSpc>
          <a:spcPct val="110000"/>
        </a:lnSpc>
        <a:spcBef>
          <a:spcPts val="2833"/>
        </a:spcBef>
        <a:spcAft>
          <a:spcPts val="0"/>
        </a:spcAft>
        <a:buClrTx/>
        <a:buSzTx/>
        <a:buFontTx/>
        <a:buNone/>
        <a:tabLst/>
        <a:defRPr sz="1786" b="0" i="0" u="none" strike="noStrike" cap="none" spc="55" baseline="0">
          <a:ln>
            <a:noFill/>
          </a:ln>
          <a:solidFill>
            <a:srgbClr val="FFFFFF"/>
          </a:solidFill>
          <a:uFillTx/>
          <a:latin typeface="Microsoft YaHei"/>
          <a:ea typeface="Microsoft YaHei"/>
          <a:cs typeface="Microsoft YaHei"/>
          <a:sym typeface="Microsoft YaHei"/>
        </a:defRPr>
      </a:lvl9pPr>
    </p:bodyStyle>
    <p:otherStyle>
      <a:lvl1pPr marL="0" marR="0" indent="0" algn="ctr" defTabSz="408250" rtl="0" latinLnBrk="0">
        <a:lnSpc>
          <a:spcPct val="100000"/>
        </a:lnSpc>
        <a:spcBef>
          <a:spcPts val="0"/>
        </a:spcBef>
        <a:spcAft>
          <a:spcPts val="0"/>
        </a:spcAft>
        <a:buClrTx/>
        <a:buSzTx/>
        <a:buFontTx/>
        <a:buNone/>
        <a:tabLst/>
        <a:defRPr sz="1108" b="0" i="0" u="none" strike="noStrike" cap="none" spc="0" baseline="0">
          <a:ln>
            <a:noFill/>
          </a:ln>
          <a:solidFill>
            <a:schemeClr val="tx1"/>
          </a:solidFill>
          <a:uFillTx/>
          <a:latin typeface="+mn-lt"/>
          <a:ea typeface="+mn-ea"/>
          <a:cs typeface="+mn-cs"/>
          <a:sym typeface="Helvetica Neue Light"/>
        </a:defRPr>
      </a:lvl1pPr>
      <a:lvl2pPr marL="0" marR="0" indent="0" algn="ctr" defTabSz="408250" rtl="0" latinLnBrk="0">
        <a:lnSpc>
          <a:spcPct val="100000"/>
        </a:lnSpc>
        <a:spcBef>
          <a:spcPts val="0"/>
        </a:spcBef>
        <a:spcAft>
          <a:spcPts val="0"/>
        </a:spcAft>
        <a:buClrTx/>
        <a:buSzTx/>
        <a:buFontTx/>
        <a:buNone/>
        <a:tabLst/>
        <a:defRPr sz="1108" b="0" i="0" u="none" strike="noStrike" cap="none" spc="0" baseline="0">
          <a:ln>
            <a:noFill/>
          </a:ln>
          <a:solidFill>
            <a:schemeClr val="tx1"/>
          </a:solidFill>
          <a:uFillTx/>
          <a:latin typeface="+mn-lt"/>
          <a:ea typeface="+mn-ea"/>
          <a:cs typeface="+mn-cs"/>
          <a:sym typeface="Helvetica Neue Light"/>
        </a:defRPr>
      </a:lvl2pPr>
      <a:lvl3pPr marL="0" marR="0" indent="0" algn="ctr" defTabSz="408250" rtl="0" latinLnBrk="0">
        <a:lnSpc>
          <a:spcPct val="100000"/>
        </a:lnSpc>
        <a:spcBef>
          <a:spcPts val="0"/>
        </a:spcBef>
        <a:spcAft>
          <a:spcPts val="0"/>
        </a:spcAft>
        <a:buClrTx/>
        <a:buSzTx/>
        <a:buFontTx/>
        <a:buNone/>
        <a:tabLst/>
        <a:defRPr sz="1108" b="0" i="0" u="none" strike="noStrike" cap="none" spc="0" baseline="0">
          <a:ln>
            <a:noFill/>
          </a:ln>
          <a:solidFill>
            <a:schemeClr val="tx1"/>
          </a:solidFill>
          <a:uFillTx/>
          <a:latin typeface="+mn-lt"/>
          <a:ea typeface="+mn-ea"/>
          <a:cs typeface="+mn-cs"/>
          <a:sym typeface="Helvetica Neue Light"/>
        </a:defRPr>
      </a:lvl3pPr>
      <a:lvl4pPr marL="0" marR="0" indent="0" algn="ctr" defTabSz="408250" rtl="0" latinLnBrk="0">
        <a:lnSpc>
          <a:spcPct val="100000"/>
        </a:lnSpc>
        <a:spcBef>
          <a:spcPts val="0"/>
        </a:spcBef>
        <a:spcAft>
          <a:spcPts val="0"/>
        </a:spcAft>
        <a:buClrTx/>
        <a:buSzTx/>
        <a:buFontTx/>
        <a:buNone/>
        <a:tabLst/>
        <a:defRPr sz="1108" b="0" i="0" u="none" strike="noStrike" cap="none" spc="0" baseline="0">
          <a:ln>
            <a:noFill/>
          </a:ln>
          <a:solidFill>
            <a:schemeClr val="tx1"/>
          </a:solidFill>
          <a:uFillTx/>
          <a:latin typeface="+mn-lt"/>
          <a:ea typeface="+mn-ea"/>
          <a:cs typeface="+mn-cs"/>
          <a:sym typeface="Helvetica Neue Light"/>
        </a:defRPr>
      </a:lvl4pPr>
      <a:lvl5pPr marL="0" marR="0" indent="0" algn="ctr" defTabSz="408250" rtl="0" latinLnBrk="0">
        <a:lnSpc>
          <a:spcPct val="100000"/>
        </a:lnSpc>
        <a:spcBef>
          <a:spcPts val="0"/>
        </a:spcBef>
        <a:spcAft>
          <a:spcPts val="0"/>
        </a:spcAft>
        <a:buClrTx/>
        <a:buSzTx/>
        <a:buFontTx/>
        <a:buNone/>
        <a:tabLst/>
        <a:defRPr sz="1108" b="0" i="0" u="none" strike="noStrike" cap="none" spc="0" baseline="0">
          <a:ln>
            <a:noFill/>
          </a:ln>
          <a:solidFill>
            <a:schemeClr val="tx1"/>
          </a:solidFill>
          <a:uFillTx/>
          <a:latin typeface="+mn-lt"/>
          <a:ea typeface="+mn-ea"/>
          <a:cs typeface="+mn-cs"/>
          <a:sym typeface="Helvetica Neue Light"/>
        </a:defRPr>
      </a:lvl5pPr>
      <a:lvl6pPr marL="0" marR="0" indent="0" algn="ctr" defTabSz="408250" rtl="0" latinLnBrk="0">
        <a:lnSpc>
          <a:spcPct val="100000"/>
        </a:lnSpc>
        <a:spcBef>
          <a:spcPts val="0"/>
        </a:spcBef>
        <a:spcAft>
          <a:spcPts val="0"/>
        </a:spcAft>
        <a:buClrTx/>
        <a:buSzTx/>
        <a:buFontTx/>
        <a:buNone/>
        <a:tabLst/>
        <a:defRPr sz="1108" b="0" i="0" u="none" strike="noStrike" cap="none" spc="0" baseline="0">
          <a:ln>
            <a:noFill/>
          </a:ln>
          <a:solidFill>
            <a:schemeClr val="tx1"/>
          </a:solidFill>
          <a:uFillTx/>
          <a:latin typeface="+mn-lt"/>
          <a:ea typeface="+mn-ea"/>
          <a:cs typeface="+mn-cs"/>
          <a:sym typeface="Helvetica Neue Light"/>
        </a:defRPr>
      </a:lvl6pPr>
      <a:lvl7pPr marL="0" marR="0" indent="0" algn="ctr" defTabSz="408250" rtl="0" latinLnBrk="0">
        <a:lnSpc>
          <a:spcPct val="100000"/>
        </a:lnSpc>
        <a:spcBef>
          <a:spcPts val="0"/>
        </a:spcBef>
        <a:spcAft>
          <a:spcPts val="0"/>
        </a:spcAft>
        <a:buClrTx/>
        <a:buSzTx/>
        <a:buFontTx/>
        <a:buNone/>
        <a:tabLst/>
        <a:defRPr sz="1108" b="0" i="0" u="none" strike="noStrike" cap="none" spc="0" baseline="0">
          <a:ln>
            <a:noFill/>
          </a:ln>
          <a:solidFill>
            <a:schemeClr val="tx1"/>
          </a:solidFill>
          <a:uFillTx/>
          <a:latin typeface="+mn-lt"/>
          <a:ea typeface="+mn-ea"/>
          <a:cs typeface="+mn-cs"/>
          <a:sym typeface="Helvetica Neue Light"/>
        </a:defRPr>
      </a:lvl7pPr>
      <a:lvl8pPr marL="0" marR="0" indent="0" algn="ctr" defTabSz="408250" rtl="0" latinLnBrk="0">
        <a:lnSpc>
          <a:spcPct val="100000"/>
        </a:lnSpc>
        <a:spcBef>
          <a:spcPts val="0"/>
        </a:spcBef>
        <a:spcAft>
          <a:spcPts val="0"/>
        </a:spcAft>
        <a:buClrTx/>
        <a:buSzTx/>
        <a:buFontTx/>
        <a:buNone/>
        <a:tabLst/>
        <a:defRPr sz="1108" b="0" i="0" u="none" strike="noStrike" cap="none" spc="0" baseline="0">
          <a:ln>
            <a:noFill/>
          </a:ln>
          <a:solidFill>
            <a:schemeClr val="tx1"/>
          </a:solidFill>
          <a:uFillTx/>
          <a:latin typeface="+mn-lt"/>
          <a:ea typeface="+mn-ea"/>
          <a:cs typeface="+mn-cs"/>
          <a:sym typeface="Helvetica Neue Light"/>
        </a:defRPr>
      </a:lvl8pPr>
      <a:lvl9pPr marL="0" marR="0" indent="0" algn="ctr" defTabSz="408250" rtl="0" latinLnBrk="0">
        <a:lnSpc>
          <a:spcPct val="100000"/>
        </a:lnSpc>
        <a:spcBef>
          <a:spcPts val="0"/>
        </a:spcBef>
        <a:spcAft>
          <a:spcPts val="0"/>
        </a:spcAft>
        <a:buClrTx/>
        <a:buSzTx/>
        <a:buFontTx/>
        <a:buNone/>
        <a:tabLst/>
        <a:defRPr sz="1108"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7.xml"/><Relationship Id="rId5" Type="http://schemas.openxmlformats.org/officeDocument/2006/relationships/image" Target="../media/image57.tiff"/><Relationship Id="rId4" Type="http://schemas.openxmlformats.org/officeDocument/2006/relationships/image" Target="../media/image56.tiff"/></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1.emf"/></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png"/><Relationship Id="rId4"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5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3.em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3.jpeg"/><Relationship Id="rId5" Type="http://schemas.microsoft.com/office/2007/relationships/hdphoto" Target="../media/hdphoto1.wdp"/><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原创设计师QQ598969553          _1"/>
          <p:cNvSpPr/>
          <p:nvPr/>
        </p:nvSpPr>
        <p:spPr>
          <a:xfrm>
            <a:off x="334" y="188"/>
            <a:ext cx="12191665" cy="685762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dirty="0"/>
          </a:p>
        </p:txBody>
      </p:sp>
      <p:grpSp>
        <p:nvGrpSpPr>
          <p:cNvPr id="11" name="组 10"/>
          <p:cNvGrpSpPr/>
          <p:nvPr/>
        </p:nvGrpSpPr>
        <p:grpSpPr>
          <a:xfrm rot="18903126">
            <a:off x="4581394" y="-2231004"/>
            <a:ext cx="7569430" cy="7569430"/>
            <a:chOff x="2162805" y="895524"/>
            <a:chExt cx="2547170" cy="2547170"/>
          </a:xfrm>
        </p:grpSpPr>
        <p:sp>
          <p:nvSpPr>
            <p:cNvPr id="4" name="矩形 3"/>
            <p:cNvSpPr/>
            <p:nvPr/>
          </p:nvSpPr>
          <p:spPr>
            <a:xfrm>
              <a:off x="2162805" y="895524"/>
              <a:ext cx="2547170" cy="2547170"/>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707"/>
            </a:p>
          </p:txBody>
        </p:sp>
        <p:cxnSp>
          <p:nvCxnSpPr>
            <p:cNvPr id="6" name="直线连接符 5"/>
            <p:cNvCxnSpPr/>
            <p:nvPr/>
          </p:nvCxnSpPr>
          <p:spPr>
            <a:xfrm>
              <a:off x="3436390" y="921981"/>
              <a:ext cx="1273585" cy="0"/>
            </a:xfrm>
            <a:prstGeom prst="line">
              <a:avLst/>
            </a:prstGeom>
            <a:ln w="57150" cmpd="sng">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8" name="直线连接符 7"/>
            <p:cNvCxnSpPr/>
            <p:nvPr/>
          </p:nvCxnSpPr>
          <p:spPr>
            <a:xfrm>
              <a:off x="2162805" y="3411335"/>
              <a:ext cx="1273585" cy="0"/>
            </a:xfrm>
            <a:prstGeom prst="line">
              <a:avLst/>
            </a:prstGeom>
            <a:ln w="57150" cmpd="sng">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rot="5400000">
              <a:off x="1558633" y="1541136"/>
              <a:ext cx="1273585" cy="0"/>
            </a:xfrm>
            <a:prstGeom prst="line">
              <a:avLst/>
            </a:prstGeom>
            <a:ln w="57150" cmpd="sng">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9"/>
            <p:cNvCxnSpPr/>
            <p:nvPr/>
          </p:nvCxnSpPr>
          <p:spPr>
            <a:xfrm rot="5400000">
              <a:off x="4039645" y="2805902"/>
              <a:ext cx="1273585" cy="0"/>
            </a:xfrm>
            <a:prstGeom prst="line">
              <a:avLst/>
            </a:prstGeom>
            <a:ln w="57150" cmpd="sng">
              <a:solidFill>
                <a:srgbClr val="00B0F0"/>
              </a:solidFill>
            </a:ln>
            <a:effectLst/>
          </p:spPr>
          <p:style>
            <a:lnRef idx="2">
              <a:schemeClr val="accent1"/>
            </a:lnRef>
            <a:fillRef idx="0">
              <a:schemeClr val="accent1"/>
            </a:fillRef>
            <a:effectRef idx="1">
              <a:schemeClr val="accent1"/>
            </a:effectRef>
            <a:fontRef idx="minor">
              <a:schemeClr val="tx1"/>
            </a:fontRef>
          </p:style>
        </p:cxnSp>
      </p:grpSp>
      <p:sp>
        <p:nvSpPr>
          <p:cNvPr id="34" name="矩形 259"/>
          <p:cNvSpPr>
            <a:spLocks noChangeArrowheads="1"/>
          </p:cNvSpPr>
          <p:nvPr/>
        </p:nvSpPr>
        <p:spPr bwMode="auto">
          <a:xfrm>
            <a:off x="5906814" y="1883645"/>
            <a:ext cx="628518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000" b="1" dirty="0" smtClean="0">
                <a:solidFill>
                  <a:schemeClr val="bg1"/>
                </a:solidFill>
                <a:effectLst>
                  <a:outerShdw blurRad="38100" dist="38100" dir="2700000" algn="tl">
                    <a:srgbClr val="000000">
                      <a:alpha val="43137"/>
                    </a:srgbClr>
                  </a:outerShdw>
                </a:effectLst>
              </a:rPr>
              <a:t>电影影像的</a:t>
            </a:r>
            <a:r>
              <a:rPr lang="zh-CN" altLang="en-US" sz="6000" b="1" dirty="0" smtClean="0">
                <a:solidFill>
                  <a:schemeClr val="bg1"/>
                </a:solidFill>
                <a:effectLst>
                  <a:outerShdw blurRad="38100" dist="38100" dir="2700000" algn="tl">
                    <a:srgbClr val="000000">
                      <a:alpha val="43137"/>
                    </a:srgbClr>
                  </a:outerShdw>
                </a:effectLst>
                <a:latin typeface="方正粗谭黑简体" panose="02000000000000000000" pitchFamily="2" charset="-122"/>
                <a:ea typeface="方正粗谭黑简体" panose="02000000000000000000" pitchFamily="2" charset="-122"/>
                <a:cs typeface="Arial" panose="020B0604020202020204" pitchFamily="34" charset="0"/>
              </a:rPr>
              <a:t>历史、现状与未来</a:t>
            </a:r>
            <a:endParaRPr lang="zh-CN" altLang="en-US" sz="5400" b="1" dirty="0">
              <a:solidFill>
                <a:schemeClr val="bg1"/>
              </a:solidFill>
              <a:effectLst>
                <a:outerShdw blurRad="38100" dist="38100" dir="2700000" algn="tl">
                  <a:srgbClr val="000000">
                    <a:alpha val="43137"/>
                  </a:srgbClr>
                </a:outerShdw>
              </a:effectLst>
              <a:latin typeface="方正粗谭黑简体" panose="02000000000000000000" pitchFamily="2" charset="-122"/>
              <a:ea typeface="方正粗谭黑简体" panose="02000000000000000000" pitchFamily="2" charset="-122"/>
              <a:cs typeface="Arial" panose="020B0604020202020204" pitchFamily="34" charset="0"/>
            </a:endParaRPr>
          </a:p>
        </p:txBody>
      </p:sp>
      <p:grpSp>
        <p:nvGrpSpPr>
          <p:cNvPr id="32" name="组 31"/>
          <p:cNvGrpSpPr/>
          <p:nvPr/>
        </p:nvGrpSpPr>
        <p:grpSpPr>
          <a:xfrm>
            <a:off x="7103722" y="4308377"/>
            <a:ext cx="2844553" cy="463957"/>
            <a:chOff x="5009881" y="2924595"/>
            <a:chExt cx="2133532" cy="347987"/>
          </a:xfrm>
          <a:solidFill>
            <a:srgbClr val="0070C0"/>
          </a:solidFill>
        </p:grpSpPr>
        <p:sp>
          <p:nvSpPr>
            <p:cNvPr id="14" name="矩形 13"/>
            <p:cNvSpPr/>
            <p:nvPr/>
          </p:nvSpPr>
          <p:spPr>
            <a:xfrm>
              <a:off x="5009881" y="2924595"/>
              <a:ext cx="2133532" cy="34798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707"/>
            </a:p>
          </p:txBody>
        </p:sp>
        <p:sp>
          <p:nvSpPr>
            <p:cNvPr id="15" name="文本框 14"/>
            <p:cNvSpPr txBox="1"/>
            <p:nvPr/>
          </p:nvSpPr>
          <p:spPr>
            <a:xfrm>
              <a:off x="5371803" y="2956149"/>
              <a:ext cx="1417774" cy="288076"/>
            </a:xfrm>
            <a:prstGeom prst="rect">
              <a:avLst/>
            </a:prstGeom>
            <a:grpFill/>
          </p:spPr>
          <p:txBody>
            <a:bodyPr wrap="none" rtlCol="0">
              <a:spAutoFit/>
            </a:bodyPr>
            <a:lstStyle/>
            <a:p>
              <a:pPr algn="ctr">
                <a:buNone/>
              </a:pPr>
              <a:r>
                <a:rPr lang="zh-CN" altLang="en-US" sz="1896" cap="all" dirty="0">
                  <a:solidFill>
                    <a:schemeClr val="bg1"/>
                  </a:solidFill>
                  <a:latin typeface="Vrinda" panose="020B0502040204020203" pitchFamily="34" charset="0"/>
                  <a:ea typeface="微软雅黑" panose="020B0503020204020204" pitchFamily="34" charset="-122"/>
                  <a:cs typeface="Vrinda" panose="020B0502040204020203" pitchFamily="34" charset="0"/>
                </a:rPr>
                <a:t>演讲人：王春水</a:t>
              </a:r>
            </a:p>
          </p:txBody>
        </p:sp>
      </p:grpSp>
      <p:grpSp>
        <p:nvGrpSpPr>
          <p:cNvPr id="30" name="组 29"/>
          <p:cNvGrpSpPr/>
          <p:nvPr/>
        </p:nvGrpSpPr>
        <p:grpSpPr>
          <a:xfrm>
            <a:off x="8421710" y="4261243"/>
            <a:ext cx="5851254" cy="2869076"/>
            <a:chOff x="6505787" y="3281145"/>
            <a:chExt cx="4388681" cy="2151925"/>
          </a:xfrm>
        </p:grpSpPr>
        <p:grpSp>
          <p:nvGrpSpPr>
            <p:cNvPr id="19" name="组 18"/>
            <p:cNvGrpSpPr/>
            <p:nvPr/>
          </p:nvGrpSpPr>
          <p:grpSpPr>
            <a:xfrm>
              <a:off x="7049005" y="3281145"/>
              <a:ext cx="3845463" cy="1993024"/>
              <a:chOff x="7049005" y="3281145"/>
              <a:chExt cx="3845463" cy="1993024"/>
            </a:xfrm>
          </p:grpSpPr>
          <p:sp>
            <p:nvSpPr>
              <p:cNvPr id="16" name="等腰三角形 15"/>
              <p:cNvSpPr/>
              <p:nvPr/>
            </p:nvSpPr>
            <p:spPr>
              <a:xfrm>
                <a:off x="7049005" y="3281145"/>
                <a:ext cx="3845463" cy="1993024"/>
              </a:xfrm>
              <a:prstGeom prst="triangle">
                <a:avLst/>
              </a:prstGeom>
              <a:solidFill>
                <a:srgbClr val="0070C0">
                  <a:alpha val="3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707"/>
              </a:p>
            </p:txBody>
          </p:sp>
          <p:cxnSp>
            <p:nvCxnSpPr>
              <p:cNvPr id="18" name="直线连接符 17"/>
              <p:cNvCxnSpPr>
                <a:stCxn id="16" idx="0"/>
                <a:endCxn id="16" idx="2"/>
              </p:cNvCxnSpPr>
              <p:nvPr/>
            </p:nvCxnSpPr>
            <p:spPr>
              <a:xfrm flipH="1">
                <a:off x="7049005" y="3281145"/>
                <a:ext cx="1922732" cy="1993024"/>
              </a:xfrm>
              <a:prstGeom prst="line">
                <a:avLst/>
              </a:prstGeom>
              <a:ln w="57150" cmpd="sng">
                <a:solidFill>
                  <a:srgbClr val="00B0F0"/>
                </a:solidFill>
              </a:ln>
              <a:effectLst/>
            </p:spPr>
            <p:style>
              <a:lnRef idx="2">
                <a:schemeClr val="accent1"/>
              </a:lnRef>
              <a:fillRef idx="0">
                <a:schemeClr val="accent1"/>
              </a:fillRef>
              <a:effectRef idx="1">
                <a:schemeClr val="accent1"/>
              </a:effectRef>
              <a:fontRef idx="minor">
                <a:schemeClr val="tx1"/>
              </a:fontRef>
            </p:style>
          </p:cxnSp>
        </p:grpSp>
        <p:grpSp>
          <p:nvGrpSpPr>
            <p:cNvPr id="20" name="组 19"/>
            <p:cNvGrpSpPr/>
            <p:nvPr/>
          </p:nvGrpSpPr>
          <p:grpSpPr>
            <a:xfrm>
              <a:off x="6505787" y="4243869"/>
              <a:ext cx="2289973" cy="1189201"/>
              <a:chOff x="7332813" y="3622833"/>
              <a:chExt cx="3845463" cy="1996979"/>
            </a:xfrm>
          </p:grpSpPr>
          <p:sp>
            <p:nvSpPr>
              <p:cNvPr id="21" name="等腰三角形 20"/>
              <p:cNvSpPr/>
              <p:nvPr/>
            </p:nvSpPr>
            <p:spPr>
              <a:xfrm>
                <a:off x="7332813" y="3626788"/>
                <a:ext cx="3845463" cy="1993024"/>
              </a:xfrm>
              <a:prstGeom prst="triangle">
                <a:avLst/>
              </a:prstGeom>
              <a:solidFill>
                <a:srgbClr val="5FEFCD">
                  <a:alpha val="3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707"/>
              </a:p>
            </p:txBody>
          </p:sp>
          <p:cxnSp>
            <p:nvCxnSpPr>
              <p:cNvPr id="22" name="直线连接符 21"/>
              <p:cNvCxnSpPr>
                <a:cxnSpLocks/>
              </p:cNvCxnSpPr>
              <p:nvPr/>
            </p:nvCxnSpPr>
            <p:spPr>
              <a:xfrm flipH="1">
                <a:off x="7332813" y="3622833"/>
                <a:ext cx="1922732" cy="1993024"/>
              </a:xfrm>
              <a:prstGeom prst="line">
                <a:avLst/>
              </a:prstGeom>
              <a:ln w="57150" cmpd="sng">
                <a:solidFill>
                  <a:srgbClr val="00B0F0"/>
                </a:solidFill>
              </a:ln>
              <a:effectLst/>
            </p:spPr>
            <p:style>
              <a:lnRef idx="2">
                <a:schemeClr val="accent1"/>
              </a:lnRef>
              <a:fillRef idx="0">
                <a:schemeClr val="accent1"/>
              </a:fillRef>
              <a:effectRef idx="1">
                <a:schemeClr val="accent1"/>
              </a:effectRef>
              <a:fontRef idx="minor">
                <a:schemeClr val="tx1"/>
              </a:fontRef>
            </p:style>
          </p:cxnSp>
        </p:grpSp>
      </p:grpSp>
      <p:grpSp>
        <p:nvGrpSpPr>
          <p:cNvPr id="29" name="组 28"/>
          <p:cNvGrpSpPr/>
          <p:nvPr/>
        </p:nvGrpSpPr>
        <p:grpSpPr>
          <a:xfrm flipH="1" flipV="1">
            <a:off x="-2100148" y="-23328"/>
            <a:ext cx="6067738" cy="2657219"/>
            <a:chOff x="402521" y="707196"/>
            <a:chExt cx="4551053" cy="1993024"/>
          </a:xfrm>
          <a:solidFill>
            <a:srgbClr val="0070C0">
              <a:alpha val="33000"/>
            </a:srgbClr>
          </a:solidFill>
        </p:grpSpPr>
        <p:grpSp>
          <p:nvGrpSpPr>
            <p:cNvPr id="23" name="组 22"/>
            <p:cNvGrpSpPr/>
            <p:nvPr/>
          </p:nvGrpSpPr>
          <p:grpSpPr>
            <a:xfrm>
              <a:off x="1108111" y="707196"/>
              <a:ext cx="3845463" cy="1993024"/>
              <a:chOff x="7032601" y="3165128"/>
              <a:chExt cx="3845463" cy="1993024"/>
            </a:xfrm>
            <a:grpFill/>
          </p:grpSpPr>
          <p:sp>
            <p:nvSpPr>
              <p:cNvPr id="24" name="等腰三角形 23"/>
              <p:cNvSpPr/>
              <p:nvPr/>
            </p:nvSpPr>
            <p:spPr>
              <a:xfrm>
                <a:off x="7032601" y="3165128"/>
                <a:ext cx="3845463" cy="1993024"/>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707"/>
              </a:p>
            </p:txBody>
          </p:sp>
          <p:cxnSp>
            <p:nvCxnSpPr>
              <p:cNvPr id="25" name="直线连接符 24"/>
              <p:cNvCxnSpPr>
                <a:stCxn id="24" idx="0"/>
                <a:endCxn id="24" idx="2"/>
              </p:cNvCxnSpPr>
              <p:nvPr/>
            </p:nvCxnSpPr>
            <p:spPr>
              <a:xfrm flipH="1">
                <a:off x="7032601" y="3165128"/>
                <a:ext cx="1922732" cy="1993024"/>
              </a:xfrm>
              <a:prstGeom prst="line">
                <a:avLst/>
              </a:prstGeom>
              <a:grpFill/>
              <a:ln w="57150" cmpd="sng">
                <a:solidFill>
                  <a:srgbClr val="00B0F0"/>
                </a:solidFill>
              </a:ln>
              <a:effectLst/>
            </p:spPr>
            <p:style>
              <a:lnRef idx="2">
                <a:schemeClr val="accent1"/>
              </a:lnRef>
              <a:fillRef idx="0">
                <a:schemeClr val="accent1"/>
              </a:fillRef>
              <a:effectRef idx="1">
                <a:schemeClr val="accent1"/>
              </a:effectRef>
              <a:fontRef idx="minor">
                <a:schemeClr val="tx1"/>
              </a:fontRef>
            </p:style>
          </p:cxnSp>
        </p:grpSp>
        <p:grpSp>
          <p:nvGrpSpPr>
            <p:cNvPr id="26" name="组 25"/>
            <p:cNvGrpSpPr/>
            <p:nvPr/>
          </p:nvGrpSpPr>
          <p:grpSpPr>
            <a:xfrm>
              <a:off x="402521" y="1513374"/>
              <a:ext cx="2289973" cy="1186846"/>
              <a:chOff x="7032601" y="3165128"/>
              <a:chExt cx="3845463" cy="1993024"/>
            </a:xfrm>
            <a:grpFill/>
          </p:grpSpPr>
          <p:sp>
            <p:nvSpPr>
              <p:cNvPr id="27" name="等腰三角形 26"/>
              <p:cNvSpPr/>
              <p:nvPr/>
            </p:nvSpPr>
            <p:spPr>
              <a:xfrm>
                <a:off x="7032601" y="3165128"/>
                <a:ext cx="3845463" cy="1993024"/>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707"/>
              </a:p>
            </p:txBody>
          </p:sp>
          <p:cxnSp>
            <p:nvCxnSpPr>
              <p:cNvPr id="28" name="直线连接符 27"/>
              <p:cNvCxnSpPr>
                <a:stCxn id="27" idx="0"/>
                <a:endCxn id="27" idx="2"/>
              </p:cNvCxnSpPr>
              <p:nvPr/>
            </p:nvCxnSpPr>
            <p:spPr>
              <a:xfrm flipH="1">
                <a:off x="7032601" y="3165128"/>
                <a:ext cx="1922732" cy="1993024"/>
              </a:xfrm>
              <a:prstGeom prst="line">
                <a:avLst/>
              </a:prstGeom>
              <a:grpFill/>
              <a:ln w="57150" cmpd="sng">
                <a:solidFill>
                  <a:srgbClr val="00B0F0"/>
                </a:solidFill>
              </a:ln>
              <a:effectLst/>
            </p:spPr>
            <p:style>
              <a:lnRef idx="2">
                <a:schemeClr val="accent1"/>
              </a:lnRef>
              <a:fillRef idx="0">
                <a:schemeClr val="accent1"/>
              </a:fillRef>
              <a:effectRef idx="1">
                <a:schemeClr val="accent1"/>
              </a:effectRef>
              <a:fontRef idx="minor">
                <a:schemeClr val="tx1"/>
              </a:fontRef>
            </p:style>
          </p:cxnSp>
        </p:grpSp>
      </p:grpSp>
      <p:grpSp>
        <p:nvGrpSpPr>
          <p:cNvPr id="37" name="组合 36">
            <a:extLst>
              <a:ext uri="{FF2B5EF4-FFF2-40B4-BE49-F238E27FC236}">
                <a16:creationId xmlns:a16="http://schemas.microsoft.com/office/drawing/2014/main" id="{33976C20-2B82-481A-ABD7-2568C0B94110}"/>
              </a:ext>
            </a:extLst>
          </p:cNvPr>
          <p:cNvGrpSpPr/>
          <p:nvPr/>
        </p:nvGrpSpPr>
        <p:grpSpPr>
          <a:xfrm>
            <a:off x="8530307" y="397652"/>
            <a:ext cx="3057811" cy="1070778"/>
            <a:chOff x="1800417" y="4212721"/>
            <a:chExt cx="3143051" cy="1100627"/>
          </a:xfrm>
        </p:grpSpPr>
        <p:pic>
          <p:nvPicPr>
            <p:cNvPr id="38" name="图片 37">
              <a:extLst>
                <a:ext uri="{FF2B5EF4-FFF2-40B4-BE49-F238E27FC236}">
                  <a16:creationId xmlns:a16="http://schemas.microsoft.com/office/drawing/2014/main" id="{84EC57E6-0AC5-4769-A79E-89479908FA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66" t="26195" r="27135" b="30206"/>
            <a:stretch/>
          </p:blipFill>
          <p:spPr>
            <a:xfrm>
              <a:off x="3372052" y="4212721"/>
              <a:ext cx="1571416" cy="1100627"/>
            </a:xfrm>
            <a:prstGeom prst="rect">
              <a:avLst/>
            </a:prstGeom>
          </p:spPr>
        </p:pic>
        <p:pic>
          <p:nvPicPr>
            <p:cNvPr id="39" name="图片 38">
              <a:extLst>
                <a:ext uri="{FF2B5EF4-FFF2-40B4-BE49-F238E27FC236}">
                  <a16:creationId xmlns:a16="http://schemas.microsoft.com/office/drawing/2014/main" id="{3BEAFE10-CCFE-4956-948E-71500C1D8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417" y="4288119"/>
              <a:ext cx="1077537" cy="1025229"/>
            </a:xfrm>
            <a:prstGeom prst="rect">
              <a:avLst/>
            </a:prstGeom>
          </p:spPr>
        </p:pic>
        <p:cxnSp>
          <p:nvCxnSpPr>
            <p:cNvPr id="40" name="直接连接符 39">
              <a:extLst>
                <a:ext uri="{FF2B5EF4-FFF2-40B4-BE49-F238E27FC236}">
                  <a16:creationId xmlns:a16="http://schemas.microsoft.com/office/drawing/2014/main" id="{A9571DEC-978B-46B4-BB06-38B2E3598BCF}"/>
                </a:ext>
              </a:extLst>
            </p:cNvPr>
            <p:cNvCxnSpPr/>
            <p:nvPr/>
          </p:nvCxnSpPr>
          <p:spPr>
            <a:xfrm>
              <a:off x="3118586" y="4288119"/>
              <a:ext cx="0" cy="949831"/>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511718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17600" y="687387"/>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电影的发明：</a:t>
            </a:r>
            <a:r>
              <a:rPr lang="en-US" altLang="zh-CN" b="1" dirty="0">
                <a:solidFill>
                  <a:schemeClr val="bg1"/>
                </a:solidFill>
                <a:latin typeface="微软雅黑" panose="020B0503020204020204" pitchFamily="34" charset="-122"/>
                <a:ea typeface="微软雅黑" panose="020B0503020204020204" pitchFamily="34" charset="-122"/>
              </a:rPr>
              <a:t>1895.12.28</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5128" name="Picture 8" descr="http://i.dyt4.cc/65/11/05/60/ff/53/0f/d8/e3/68/49/e5/a4/0f/99/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40" y="1925845"/>
            <a:ext cx="5823221" cy="388428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res.popo.cdn.hzlcyd.com/uploads/308/712/15345905541801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57" y="1925844"/>
            <a:ext cx="6085043" cy="388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0098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27100" y="669925"/>
            <a:ext cx="10515600" cy="1325563"/>
          </a:xfrm>
        </p:spPr>
        <p:txBody>
          <a:bodyPr/>
          <a:lstStyle/>
          <a:p>
            <a:r>
              <a:rPr lang="zh-CN" altLang="en-US" b="1" dirty="0" smtClean="0">
                <a:solidFill>
                  <a:schemeClr val="bg1"/>
                </a:solidFill>
                <a:latin typeface="微软雅黑" panose="020B0503020204020204" pitchFamily="34" charset="-122"/>
                <a:ea typeface="微软雅黑" panose="020B0503020204020204" pitchFamily="34" charset="-122"/>
              </a:rPr>
              <a:t>电影的发明：</a:t>
            </a:r>
            <a:r>
              <a:rPr lang="en-US" altLang="zh-CN" b="1" dirty="0" smtClean="0">
                <a:solidFill>
                  <a:schemeClr val="bg1"/>
                </a:solidFill>
                <a:latin typeface="微软雅黑" panose="020B0503020204020204" pitchFamily="34" charset="-122"/>
                <a:ea typeface="微软雅黑" panose="020B0503020204020204" pitchFamily="34" charset="-122"/>
              </a:rPr>
              <a:t>1895.12.28</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 name="内容占位符 2"/>
          <p:cNvSpPr txBox="1">
            <a:spLocks/>
          </p:cNvSpPr>
          <p:nvPr/>
        </p:nvSpPr>
        <p:spPr>
          <a:xfrm>
            <a:off x="927100" y="21304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smtClean="0">
                <a:solidFill>
                  <a:schemeClr val="bg1">
                    <a:lumMod val="75000"/>
                  </a:schemeClr>
                </a:solidFill>
              </a:rPr>
              <a:t>1. </a:t>
            </a:r>
            <a:r>
              <a:rPr lang="zh-CN" altLang="en-US" dirty="0" smtClean="0">
                <a:solidFill>
                  <a:schemeClr val="bg1">
                    <a:lumMod val="75000"/>
                  </a:schemeClr>
                </a:solidFill>
              </a:rPr>
              <a:t>工厂</a:t>
            </a:r>
            <a:r>
              <a:rPr lang="zh-CN" altLang="en-US" dirty="0">
                <a:solidFill>
                  <a:schemeClr val="bg1">
                    <a:lumMod val="75000"/>
                  </a:schemeClr>
                </a:solidFill>
              </a:rPr>
              <a:t>大门（</a:t>
            </a:r>
            <a:r>
              <a:rPr lang="en-US" altLang="zh-CN" dirty="0">
                <a:solidFill>
                  <a:schemeClr val="bg1">
                    <a:lumMod val="75000"/>
                  </a:schemeClr>
                </a:solidFill>
              </a:rPr>
              <a:t>La Sortie de </a:t>
            </a:r>
            <a:r>
              <a:rPr lang="en-US" altLang="zh-CN" dirty="0" err="1" smtClean="0">
                <a:solidFill>
                  <a:schemeClr val="bg1">
                    <a:lumMod val="75000"/>
                  </a:schemeClr>
                </a:solidFill>
              </a:rPr>
              <a:t>l‘Usine</a:t>
            </a:r>
            <a:r>
              <a:rPr lang="en-US" altLang="zh-CN" dirty="0" smtClean="0">
                <a:solidFill>
                  <a:schemeClr val="bg1">
                    <a:lumMod val="75000"/>
                  </a:schemeClr>
                </a:solidFill>
              </a:rPr>
              <a:t> </a:t>
            </a:r>
            <a:r>
              <a:rPr lang="en-US" altLang="zh-CN" dirty="0">
                <a:solidFill>
                  <a:schemeClr val="bg1">
                    <a:lumMod val="75000"/>
                  </a:schemeClr>
                </a:solidFill>
              </a:rPr>
              <a:t>Lumière à Lyon</a:t>
            </a:r>
            <a:r>
              <a:rPr lang="zh-CN" altLang="en-US" dirty="0" smtClean="0">
                <a:solidFill>
                  <a:schemeClr val="bg1">
                    <a:lumMod val="75000"/>
                  </a:schemeClr>
                </a:solidFill>
              </a:rPr>
              <a:t>）</a:t>
            </a:r>
            <a:r>
              <a:rPr lang="zh-CN" altLang="en-US" dirty="0">
                <a:solidFill>
                  <a:schemeClr val="bg1">
                    <a:lumMod val="75000"/>
                  </a:schemeClr>
                </a:solidFill>
              </a:rPr>
              <a:t/>
            </a:r>
            <a:br>
              <a:rPr lang="zh-CN" altLang="en-US" dirty="0">
                <a:solidFill>
                  <a:schemeClr val="bg1">
                    <a:lumMod val="75000"/>
                  </a:schemeClr>
                </a:solidFill>
              </a:rPr>
            </a:br>
            <a:r>
              <a:rPr lang="en-US" altLang="zh-CN" dirty="0">
                <a:solidFill>
                  <a:schemeClr val="bg1">
                    <a:lumMod val="75000"/>
                  </a:schemeClr>
                </a:solidFill>
              </a:rPr>
              <a:t>2. </a:t>
            </a:r>
            <a:r>
              <a:rPr lang="zh-CN" altLang="en-US" dirty="0">
                <a:solidFill>
                  <a:schemeClr val="bg1">
                    <a:lumMod val="75000"/>
                  </a:schemeClr>
                </a:solidFill>
              </a:rPr>
              <a:t>水浇园丁（</a:t>
            </a:r>
            <a:r>
              <a:rPr lang="en-US" altLang="zh-CN" dirty="0">
                <a:solidFill>
                  <a:schemeClr val="bg1">
                    <a:lumMod val="75000"/>
                  </a:schemeClr>
                </a:solidFill>
              </a:rPr>
              <a:t>Le </a:t>
            </a:r>
            <a:r>
              <a:rPr lang="en-US" altLang="zh-CN" dirty="0" err="1">
                <a:solidFill>
                  <a:schemeClr val="bg1">
                    <a:lumMod val="75000"/>
                  </a:schemeClr>
                </a:solidFill>
              </a:rPr>
              <a:t>Jardinier</a:t>
            </a:r>
            <a:r>
              <a:rPr lang="en-US" altLang="zh-CN" dirty="0">
                <a:solidFill>
                  <a:schemeClr val="bg1">
                    <a:lumMod val="75000"/>
                  </a:schemeClr>
                </a:solidFill>
              </a:rPr>
              <a:t> / </a:t>
            </a:r>
            <a:r>
              <a:rPr lang="en-US" altLang="zh-CN" dirty="0" err="1" smtClean="0">
                <a:solidFill>
                  <a:schemeClr val="bg1">
                    <a:lumMod val="75000"/>
                  </a:schemeClr>
                </a:solidFill>
              </a:rPr>
              <a:t>l’Arroseur</a:t>
            </a:r>
            <a:r>
              <a:rPr lang="en-US" altLang="zh-CN" dirty="0" smtClean="0">
                <a:solidFill>
                  <a:schemeClr val="bg1">
                    <a:lumMod val="75000"/>
                  </a:schemeClr>
                </a:solidFill>
              </a:rPr>
              <a:t> </a:t>
            </a:r>
            <a:r>
              <a:rPr lang="en-US" altLang="zh-CN" dirty="0" err="1" smtClean="0">
                <a:solidFill>
                  <a:schemeClr val="bg1">
                    <a:lumMod val="75000"/>
                  </a:schemeClr>
                </a:solidFill>
              </a:rPr>
              <a:t>Arrosé</a:t>
            </a:r>
            <a:r>
              <a:rPr lang="zh-CN" altLang="en-US" dirty="0" smtClean="0">
                <a:solidFill>
                  <a:schemeClr val="bg1">
                    <a:lumMod val="75000"/>
                  </a:schemeClr>
                </a:solidFill>
              </a:rPr>
              <a:t>）</a:t>
            </a:r>
            <a:r>
              <a:rPr lang="zh-CN" altLang="en-US" dirty="0">
                <a:solidFill>
                  <a:schemeClr val="bg1">
                    <a:lumMod val="75000"/>
                  </a:schemeClr>
                </a:solidFill>
              </a:rPr>
              <a:t/>
            </a:r>
            <a:br>
              <a:rPr lang="zh-CN" altLang="en-US" dirty="0">
                <a:solidFill>
                  <a:schemeClr val="bg1">
                    <a:lumMod val="75000"/>
                  </a:schemeClr>
                </a:solidFill>
              </a:rPr>
            </a:br>
            <a:r>
              <a:rPr lang="en-US" altLang="zh-CN" dirty="0">
                <a:solidFill>
                  <a:schemeClr val="bg1">
                    <a:lumMod val="75000"/>
                  </a:schemeClr>
                </a:solidFill>
              </a:rPr>
              <a:t>3. </a:t>
            </a:r>
            <a:r>
              <a:rPr lang="zh-CN" altLang="en-US" dirty="0">
                <a:solidFill>
                  <a:schemeClr val="bg1">
                    <a:lumMod val="75000"/>
                  </a:schemeClr>
                </a:solidFill>
              </a:rPr>
              <a:t>摄影协会成员到达（</a:t>
            </a:r>
            <a:r>
              <a:rPr lang="en-US" altLang="zh-CN" dirty="0">
                <a:solidFill>
                  <a:schemeClr val="bg1">
                    <a:lumMod val="75000"/>
                  </a:schemeClr>
                </a:solidFill>
              </a:rPr>
              <a:t>Le </a:t>
            </a:r>
            <a:r>
              <a:rPr lang="en-US" altLang="zh-CN" dirty="0" err="1">
                <a:solidFill>
                  <a:schemeClr val="bg1">
                    <a:lumMod val="75000"/>
                  </a:schemeClr>
                </a:solidFill>
              </a:rPr>
              <a:t>Débarquement</a:t>
            </a:r>
            <a:r>
              <a:rPr lang="en-US" altLang="zh-CN" dirty="0">
                <a:solidFill>
                  <a:schemeClr val="bg1">
                    <a:lumMod val="75000"/>
                  </a:schemeClr>
                </a:solidFill>
              </a:rPr>
              <a:t> du </a:t>
            </a:r>
            <a:r>
              <a:rPr lang="en-US" altLang="zh-CN" dirty="0" err="1">
                <a:solidFill>
                  <a:schemeClr val="bg1">
                    <a:lumMod val="75000"/>
                  </a:schemeClr>
                </a:solidFill>
              </a:rPr>
              <a:t>Congrès</a:t>
            </a:r>
            <a:r>
              <a:rPr lang="en-US" altLang="zh-CN" dirty="0">
                <a:solidFill>
                  <a:schemeClr val="bg1">
                    <a:lumMod val="75000"/>
                  </a:schemeClr>
                </a:solidFill>
              </a:rPr>
              <a:t> de </a:t>
            </a:r>
            <a:r>
              <a:rPr lang="en-US" altLang="zh-CN" dirty="0" err="1">
                <a:solidFill>
                  <a:schemeClr val="bg1">
                    <a:lumMod val="75000"/>
                  </a:schemeClr>
                </a:solidFill>
              </a:rPr>
              <a:t>Photographie</a:t>
            </a:r>
            <a:r>
              <a:rPr lang="en-US" altLang="zh-CN" dirty="0">
                <a:solidFill>
                  <a:schemeClr val="bg1">
                    <a:lumMod val="75000"/>
                  </a:schemeClr>
                </a:solidFill>
              </a:rPr>
              <a:t> à Lyon</a:t>
            </a:r>
            <a:r>
              <a:rPr lang="zh-CN" altLang="en-US" dirty="0" smtClean="0">
                <a:solidFill>
                  <a:schemeClr val="bg1">
                    <a:lumMod val="75000"/>
                  </a:schemeClr>
                </a:solidFill>
              </a:rPr>
              <a:t>）</a:t>
            </a:r>
            <a:r>
              <a:rPr lang="zh-CN" altLang="en-US" dirty="0">
                <a:solidFill>
                  <a:schemeClr val="bg1">
                    <a:lumMod val="75000"/>
                  </a:schemeClr>
                </a:solidFill>
              </a:rPr>
              <a:t/>
            </a:r>
            <a:br>
              <a:rPr lang="zh-CN" altLang="en-US" dirty="0">
                <a:solidFill>
                  <a:schemeClr val="bg1">
                    <a:lumMod val="75000"/>
                  </a:schemeClr>
                </a:solidFill>
              </a:rPr>
            </a:br>
            <a:r>
              <a:rPr lang="en-US" altLang="zh-CN" dirty="0">
                <a:solidFill>
                  <a:schemeClr val="bg1">
                    <a:lumMod val="75000"/>
                  </a:schemeClr>
                </a:solidFill>
              </a:rPr>
              <a:t>4. </a:t>
            </a:r>
            <a:r>
              <a:rPr lang="zh-CN" altLang="en-US" dirty="0">
                <a:solidFill>
                  <a:schemeClr val="bg1">
                    <a:lumMod val="75000"/>
                  </a:schemeClr>
                </a:solidFill>
              </a:rPr>
              <a:t>马戏（</a:t>
            </a:r>
            <a:r>
              <a:rPr lang="en-US" altLang="zh-CN" dirty="0">
                <a:solidFill>
                  <a:schemeClr val="bg1">
                    <a:lumMod val="75000"/>
                  </a:schemeClr>
                </a:solidFill>
              </a:rPr>
              <a:t>La </a:t>
            </a:r>
            <a:r>
              <a:rPr lang="en-US" altLang="zh-CN" dirty="0" err="1">
                <a:solidFill>
                  <a:schemeClr val="bg1">
                    <a:lumMod val="75000"/>
                  </a:schemeClr>
                </a:solidFill>
              </a:rPr>
              <a:t>Voltige</a:t>
            </a:r>
            <a:r>
              <a:rPr lang="zh-CN" altLang="en-US" dirty="0" smtClean="0">
                <a:solidFill>
                  <a:schemeClr val="bg1">
                    <a:lumMod val="75000"/>
                  </a:schemeClr>
                </a:solidFill>
              </a:rPr>
              <a:t>）</a:t>
            </a:r>
            <a:r>
              <a:rPr lang="en-US" altLang="zh-CN" dirty="0" smtClean="0">
                <a:solidFill>
                  <a:schemeClr val="bg1">
                    <a:lumMod val="75000"/>
                  </a:schemeClr>
                </a:solidFill>
              </a:rPr>
              <a:t/>
            </a:r>
            <a:br>
              <a:rPr lang="en-US" altLang="zh-CN" dirty="0" smtClean="0">
                <a:solidFill>
                  <a:schemeClr val="bg1">
                    <a:lumMod val="75000"/>
                  </a:schemeClr>
                </a:solidFill>
              </a:rPr>
            </a:br>
            <a:r>
              <a:rPr lang="en-US" altLang="zh-CN" dirty="0" smtClean="0">
                <a:solidFill>
                  <a:schemeClr val="bg1">
                    <a:lumMod val="75000"/>
                  </a:schemeClr>
                </a:solidFill>
              </a:rPr>
              <a:t>5</a:t>
            </a:r>
            <a:r>
              <a:rPr lang="en-US" altLang="zh-CN" dirty="0">
                <a:solidFill>
                  <a:schemeClr val="bg1">
                    <a:lumMod val="75000"/>
                  </a:schemeClr>
                </a:solidFill>
              </a:rPr>
              <a:t>. </a:t>
            </a:r>
            <a:r>
              <a:rPr lang="zh-CN" altLang="en-US" dirty="0">
                <a:solidFill>
                  <a:schemeClr val="bg1">
                    <a:lumMod val="75000"/>
                  </a:schemeClr>
                </a:solidFill>
              </a:rPr>
              <a:t>钓金鱼（</a:t>
            </a:r>
            <a:r>
              <a:rPr lang="en-US" altLang="zh-CN" dirty="0">
                <a:solidFill>
                  <a:schemeClr val="bg1">
                    <a:lumMod val="75000"/>
                  </a:schemeClr>
                </a:solidFill>
              </a:rPr>
              <a:t>La </a:t>
            </a:r>
            <a:r>
              <a:rPr lang="en-US" altLang="zh-CN" dirty="0" err="1">
                <a:solidFill>
                  <a:schemeClr val="bg1">
                    <a:lumMod val="75000"/>
                  </a:schemeClr>
                </a:solidFill>
              </a:rPr>
              <a:t>Pêche</a:t>
            </a:r>
            <a:r>
              <a:rPr lang="en-US" altLang="zh-CN" dirty="0">
                <a:solidFill>
                  <a:schemeClr val="bg1">
                    <a:lumMod val="75000"/>
                  </a:schemeClr>
                </a:solidFill>
              </a:rPr>
              <a:t> aux </a:t>
            </a:r>
            <a:r>
              <a:rPr lang="en-US" altLang="zh-CN" dirty="0" err="1">
                <a:solidFill>
                  <a:schemeClr val="bg1">
                    <a:lumMod val="75000"/>
                  </a:schemeClr>
                </a:solidFill>
              </a:rPr>
              <a:t>poissons</a:t>
            </a:r>
            <a:r>
              <a:rPr lang="en-US" altLang="zh-CN" dirty="0">
                <a:solidFill>
                  <a:schemeClr val="bg1">
                    <a:lumMod val="75000"/>
                  </a:schemeClr>
                </a:solidFill>
              </a:rPr>
              <a:t> rouges</a:t>
            </a:r>
            <a:r>
              <a:rPr lang="zh-CN" altLang="en-US" dirty="0" smtClean="0">
                <a:solidFill>
                  <a:schemeClr val="bg1">
                    <a:lumMod val="75000"/>
                  </a:schemeClr>
                </a:solidFill>
              </a:rPr>
              <a:t>）</a:t>
            </a:r>
            <a:r>
              <a:rPr lang="zh-CN" altLang="en-US" dirty="0">
                <a:solidFill>
                  <a:schemeClr val="bg1">
                    <a:lumMod val="75000"/>
                  </a:schemeClr>
                </a:solidFill>
              </a:rPr>
              <a:t> </a:t>
            </a:r>
            <a:br>
              <a:rPr lang="zh-CN" altLang="en-US" dirty="0">
                <a:solidFill>
                  <a:schemeClr val="bg1">
                    <a:lumMod val="75000"/>
                  </a:schemeClr>
                </a:solidFill>
              </a:rPr>
            </a:br>
            <a:r>
              <a:rPr lang="en-US" altLang="zh-CN" dirty="0">
                <a:solidFill>
                  <a:schemeClr val="bg1">
                    <a:lumMod val="75000"/>
                  </a:schemeClr>
                </a:solidFill>
              </a:rPr>
              <a:t>6. </a:t>
            </a:r>
            <a:r>
              <a:rPr lang="zh-CN" altLang="en-US" dirty="0">
                <a:solidFill>
                  <a:schemeClr val="bg1">
                    <a:lumMod val="75000"/>
                  </a:schemeClr>
                </a:solidFill>
              </a:rPr>
              <a:t>铁匠铺（</a:t>
            </a:r>
            <a:r>
              <a:rPr lang="en-US" altLang="zh-CN" dirty="0">
                <a:solidFill>
                  <a:schemeClr val="bg1">
                    <a:lumMod val="75000"/>
                  </a:schemeClr>
                </a:solidFill>
              </a:rPr>
              <a:t>Les </a:t>
            </a:r>
            <a:r>
              <a:rPr lang="en-US" altLang="zh-CN" dirty="0" err="1">
                <a:solidFill>
                  <a:schemeClr val="bg1">
                    <a:lumMod val="75000"/>
                  </a:schemeClr>
                </a:solidFill>
              </a:rPr>
              <a:t>Forgerons</a:t>
            </a:r>
            <a:r>
              <a:rPr lang="zh-CN" altLang="en-US" dirty="0" smtClean="0">
                <a:solidFill>
                  <a:schemeClr val="bg1">
                    <a:lumMod val="75000"/>
                  </a:schemeClr>
                </a:solidFill>
              </a:rPr>
              <a:t>）</a:t>
            </a:r>
            <a:r>
              <a:rPr lang="zh-CN" altLang="en-US" dirty="0">
                <a:solidFill>
                  <a:schemeClr val="bg1">
                    <a:lumMod val="75000"/>
                  </a:schemeClr>
                </a:solidFill>
              </a:rPr>
              <a:t/>
            </a:r>
            <a:br>
              <a:rPr lang="zh-CN" altLang="en-US" dirty="0">
                <a:solidFill>
                  <a:schemeClr val="bg1">
                    <a:lumMod val="75000"/>
                  </a:schemeClr>
                </a:solidFill>
              </a:rPr>
            </a:br>
            <a:r>
              <a:rPr lang="en-US" altLang="zh-CN" dirty="0">
                <a:solidFill>
                  <a:schemeClr val="bg1">
                    <a:lumMod val="75000"/>
                  </a:schemeClr>
                </a:solidFill>
              </a:rPr>
              <a:t>7. </a:t>
            </a:r>
            <a:r>
              <a:rPr lang="zh-CN" altLang="en-US" dirty="0">
                <a:solidFill>
                  <a:schemeClr val="bg1">
                    <a:lumMod val="75000"/>
                  </a:schemeClr>
                </a:solidFill>
              </a:rPr>
              <a:t>婴儿的午餐（</a:t>
            </a:r>
            <a:r>
              <a:rPr lang="en-US" altLang="zh-CN" dirty="0" err="1">
                <a:solidFill>
                  <a:schemeClr val="bg1">
                    <a:lumMod val="75000"/>
                  </a:schemeClr>
                </a:solidFill>
              </a:rPr>
              <a:t>Repas</a:t>
            </a:r>
            <a:r>
              <a:rPr lang="en-US" altLang="zh-CN" dirty="0">
                <a:solidFill>
                  <a:schemeClr val="bg1">
                    <a:lumMod val="75000"/>
                  </a:schemeClr>
                </a:solidFill>
              </a:rPr>
              <a:t> de </a:t>
            </a:r>
            <a:r>
              <a:rPr lang="en-US" altLang="zh-CN" dirty="0" err="1">
                <a:solidFill>
                  <a:schemeClr val="bg1">
                    <a:lumMod val="75000"/>
                  </a:schemeClr>
                </a:solidFill>
              </a:rPr>
              <a:t>bébé</a:t>
            </a:r>
            <a:r>
              <a:rPr lang="zh-CN" altLang="en-US" dirty="0" smtClean="0">
                <a:solidFill>
                  <a:schemeClr val="bg1">
                    <a:lumMod val="75000"/>
                  </a:schemeClr>
                </a:solidFill>
              </a:rPr>
              <a:t>）</a:t>
            </a:r>
            <a:r>
              <a:rPr lang="zh-CN" altLang="en-US" dirty="0">
                <a:solidFill>
                  <a:schemeClr val="bg1">
                    <a:lumMod val="75000"/>
                  </a:schemeClr>
                </a:solidFill>
              </a:rPr>
              <a:t/>
            </a:r>
            <a:br>
              <a:rPr lang="zh-CN" altLang="en-US" dirty="0">
                <a:solidFill>
                  <a:schemeClr val="bg1">
                    <a:lumMod val="75000"/>
                  </a:schemeClr>
                </a:solidFill>
              </a:rPr>
            </a:br>
            <a:r>
              <a:rPr lang="en-US" altLang="zh-CN" dirty="0">
                <a:solidFill>
                  <a:schemeClr val="bg1">
                    <a:lumMod val="75000"/>
                  </a:schemeClr>
                </a:solidFill>
              </a:rPr>
              <a:t>8. </a:t>
            </a:r>
            <a:r>
              <a:rPr lang="zh-CN" altLang="en-US" dirty="0">
                <a:solidFill>
                  <a:schemeClr val="bg1">
                    <a:lumMod val="75000"/>
                  </a:schemeClr>
                </a:solidFill>
              </a:rPr>
              <a:t>跳毯（</a:t>
            </a:r>
            <a:r>
              <a:rPr lang="en-US" altLang="zh-CN" dirty="0">
                <a:solidFill>
                  <a:schemeClr val="bg1">
                    <a:lumMod val="75000"/>
                  </a:schemeClr>
                </a:solidFill>
              </a:rPr>
              <a:t>Le </a:t>
            </a:r>
            <a:r>
              <a:rPr lang="en-US" altLang="zh-CN" dirty="0" err="1">
                <a:solidFill>
                  <a:schemeClr val="bg1">
                    <a:lumMod val="75000"/>
                  </a:schemeClr>
                </a:solidFill>
              </a:rPr>
              <a:t>Saut</a:t>
            </a:r>
            <a:r>
              <a:rPr lang="en-US" altLang="zh-CN" dirty="0">
                <a:solidFill>
                  <a:schemeClr val="bg1">
                    <a:lumMod val="75000"/>
                  </a:schemeClr>
                </a:solidFill>
              </a:rPr>
              <a:t> à la couverture</a:t>
            </a:r>
            <a:r>
              <a:rPr lang="zh-CN" altLang="en-US" dirty="0" smtClean="0">
                <a:solidFill>
                  <a:schemeClr val="bg1">
                    <a:lumMod val="75000"/>
                  </a:schemeClr>
                </a:solidFill>
              </a:rPr>
              <a:t>）</a:t>
            </a:r>
            <a:r>
              <a:rPr lang="zh-CN" altLang="en-US" dirty="0">
                <a:solidFill>
                  <a:schemeClr val="bg1">
                    <a:lumMod val="75000"/>
                  </a:schemeClr>
                </a:solidFill>
              </a:rPr>
              <a:t/>
            </a:r>
            <a:br>
              <a:rPr lang="zh-CN" altLang="en-US" dirty="0">
                <a:solidFill>
                  <a:schemeClr val="bg1">
                    <a:lumMod val="75000"/>
                  </a:schemeClr>
                </a:solidFill>
              </a:rPr>
            </a:br>
            <a:r>
              <a:rPr lang="en-US" altLang="zh-CN" dirty="0">
                <a:solidFill>
                  <a:schemeClr val="bg1">
                    <a:lumMod val="75000"/>
                  </a:schemeClr>
                </a:solidFill>
              </a:rPr>
              <a:t>9. </a:t>
            </a:r>
            <a:r>
              <a:rPr lang="zh-CN" altLang="en-US" dirty="0">
                <a:solidFill>
                  <a:schemeClr val="bg1">
                    <a:lumMod val="75000"/>
                  </a:schemeClr>
                </a:solidFill>
              </a:rPr>
              <a:t>里昂戈德里埃广场（</a:t>
            </a:r>
            <a:r>
              <a:rPr lang="en-US" altLang="zh-CN" dirty="0">
                <a:solidFill>
                  <a:schemeClr val="bg1">
                    <a:lumMod val="75000"/>
                  </a:schemeClr>
                </a:solidFill>
              </a:rPr>
              <a:t>La Places des Cordeliers à Lyon</a:t>
            </a:r>
            <a:r>
              <a:rPr lang="zh-CN" altLang="en-US" dirty="0" smtClean="0">
                <a:solidFill>
                  <a:schemeClr val="bg1">
                    <a:lumMod val="75000"/>
                  </a:schemeClr>
                </a:solidFill>
              </a:rPr>
              <a:t>）</a:t>
            </a:r>
            <a:r>
              <a:rPr lang="en-US" altLang="zh-CN" dirty="0">
                <a:solidFill>
                  <a:schemeClr val="bg1">
                    <a:lumMod val="75000"/>
                  </a:schemeClr>
                </a:solidFill>
              </a:rPr>
              <a:t> </a:t>
            </a:r>
            <a:br>
              <a:rPr lang="en-US" altLang="zh-CN" dirty="0">
                <a:solidFill>
                  <a:schemeClr val="bg1">
                    <a:lumMod val="75000"/>
                  </a:schemeClr>
                </a:solidFill>
              </a:rPr>
            </a:br>
            <a:r>
              <a:rPr lang="en-US" altLang="zh-CN" dirty="0">
                <a:solidFill>
                  <a:schemeClr val="bg1">
                    <a:lumMod val="75000"/>
                  </a:schemeClr>
                </a:solidFill>
              </a:rPr>
              <a:t>10.</a:t>
            </a:r>
            <a:r>
              <a:rPr lang="zh-CN" altLang="en-US" dirty="0">
                <a:solidFill>
                  <a:schemeClr val="bg1">
                    <a:lumMod val="75000"/>
                  </a:schemeClr>
                </a:solidFill>
              </a:rPr>
              <a:t>大海（</a:t>
            </a:r>
            <a:r>
              <a:rPr lang="en-US" altLang="zh-CN" dirty="0">
                <a:solidFill>
                  <a:schemeClr val="bg1">
                    <a:lumMod val="75000"/>
                  </a:schemeClr>
                </a:solidFill>
              </a:rPr>
              <a:t>La </a:t>
            </a:r>
            <a:r>
              <a:rPr lang="en-US" altLang="zh-CN" dirty="0" err="1">
                <a:solidFill>
                  <a:schemeClr val="bg1">
                    <a:lumMod val="75000"/>
                  </a:schemeClr>
                </a:solidFill>
              </a:rPr>
              <a:t>Mer</a:t>
            </a:r>
            <a:r>
              <a:rPr lang="en-US" altLang="zh-CN" dirty="0">
                <a:solidFill>
                  <a:schemeClr val="bg1">
                    <a:lumMod val="75000"/>
                  </a:schemeClr>
                </a:solidFill>
              </a:rPr>
              <a:t> / </a:t>
            </a:r>
            <a:r>
              <a:rPr lang="en-US" altLang="zh-CN" dirty="0" err="1">
                <a:solidFill>
                  <a:schemeClr val="bg1">
                    <a:lumMod val="75000"/>
                  </a:schemeClr>
                </a:solidFill>
              </a:rPr>
              <a:t>Baignade</a:t>
            </a:r>
            <a:r>
              <a:rPr lang="en-US" altLang="zh-CN" dirty="0">
                <a:solidFill>
                  <a:schemeClr val="bg1">
                    <a:lumMod val="75000"/>
                  </a:schemeClr>
                </a:solidFill>
              </a:rPr>
              <a:t> </a:t>
            </a:r>
            <a:r>
              <a:rPr lang="en-US" altLang="zh-CN" dirty="0" err="1">
                <a:solidFill>
                  <a:schemeClr val="bg1">
                    <a:lumMod val="75000"/>
                  </a:schemeClr>
                </a:solidFill>
              </a:rPr>
              <a:t>en</a:t>
            </a:r>
            <a:r>
              <a:rPr lang="en-US" altLang="zh-CN" dirty="0">
                <a:solidFill>
                  <a:schemeClr val="bg1">
                    <a:lumMod val="75000"/>
                  </a:schemeClr>
                </a:solidFill>
              </a:rPr>
              <a:t> </a:t>
            </a:r>
            <a:r>
              <a:rPr lang="en-US" altLang="zh-CN" dirty="0" err="1">
                <a:solidFill>
                  <a:schemeClr val="bg1">
                    <a:lumMod val="75000"/>
                  </a:schemeClr>
                </a:solidFill>
              </a:rPr>
              <a:t>mer</a:t>
            </a:r>
            <a:r>
              <a:rPr lang="zh-CN" altLang="en-US" dirty="0" smtClean="0">
                <a:solidFill>
                  <a:schemeClr val="bg1">
                    <a:lumMod val="75000"/>
                  </a:schemeClr>
                </a:solidFill>
              </a:rPr>
              <a:t>）</a:t>
            </a:r>
            <a:endParaRPr lang="en-US" altLang="zh-CN" dirty="0" smtClean="0">
              <a:solidFill>
                <a:schemeClr val="bg1">
                  <a:lumMod val="75000"/>
                </a:schemeClr>
              </a:solidFill>
            </a:endParaRPr>
          </a:p>
          <a:p>
            <a:pPr marL="0" indent="0">
              <a:buNone/>
            </a:pPr>
            <a:r>
              <a:rPr lang="en-US" altLang="zh-CN" dirty="0">
                <a:solidFill>
                  <a:schemeClr val="accent4">
                    <a:lumMod val="60000"/>
                    <a:lumOff val="40000"/>
                  </a:schemeClr>
                </a:solidFill>
                <a:latin typeface="微软雅黑" panose="020B0503020204020204" pitchFamily="34" charset="-122"/>
                <a:ea typeface="微软雅黑" panose="020B0503020204020204" pitchFamily="34" charset="-122"/>
              </a:rPr>
              <a:t> </a:t>
            </a:r>
            <a:endParaRPr lang="en-US" altLang="zh-CN" dirty="0" smtClean="0">
              <a:solidFill>
                <a:schemeClr val="accent4">
                  <a:lumMod val="60000"/>
                  <a:lumOff val="40000"/>
                </a:schemeClr>
              </a:solidFill>
              <a:latin typeface="微软雅黑" panose="020B0503020204020204" pitchFamily="34" charset="-122"/>
              <a:ea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80271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27100" y="669925"/>
            <a:ext cx="10515600" cy="1325563"/>
          </a:xfrm>
        </p:spPr>
        <p:txBody>
          <a:bodyPr/>
          <a:lstStyle/>
          <a:p>
            <a:r>
              <a:rPr lang="zh-CN" altLang="en-US" b="1" dirty="0" smtClean="0">
                <a:solidFill>
                  <a:schemeClr val="bg1"/>
                </a:solidFill>
                <a:latin typeface="微软雅黑" panose="020B0503020204020204" pitchFamily="34" charset="-122"/>
                <a:ea typeface="微软雅黑" panose="020B0503020204020204" pitchFamily="34" charset="-122"/>
              </a:rPr>
              <a:t>电影的发明：</a:t>
            </a:r>
            <a:r>
              <a:rPr lang="en-US" altLang="zh-CN" b="1" dirty="0" smtClean="0">
                <a:solidFill>
                  <a:schemeClr val="bg1"/>
                </a:solidFill>
                <a:latin typeface="微软雅黑" panose="020B0503020204020204" pitchFamily="34" charset="-122"/>
                <a:ea typeface="微软雅黑" panose="020B0503020204020204" pitchFamily="34" charset="-122"/>
              </a:rPr>
              <a:t>1895.12.28</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 name="内容占位符 2"/>
          <p:cNvSpPr txBox="1">
            <a:spLocks/>
          </p:cNvSpPr>
          <p:nvPr/>
        </p:nvSpPr>
        <p:spPr>
          <a:xfrm>
            <a:off x="927100" y="21304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smtClean="0">
                <a:solidFill>
                  <a:schemeClr val="bg1">
                    <a:lumMod val="75000"/>
                  </a:schemeClr>
                </a:solidFill>
              </a:rPr>
              <a:t>1. </a:t>
            </a:r>
            <a:r>
              <a:rPr lang="zh-CN" altLang="en-US" dirty="0" smtClean="0">
                <a:solidFill>
                  <a:schemeClr val="bg1">
                    <a:lumMod val="75000"/>
                  </a:schemeClr>
                </a:solidFill>
              </a:rPr>
              <a:t>工厂</a:t>
            </a:r>
            <a:r>
              <a:rPr lang="zh-CN" altLang="en-US" dirty="0">
                <a:solidFill>
                  <a:schemeClr val="bg1">
                    <a:lumMod val="75000"/>
                  </a:schemeClr>
                </a:solidFill>
              </a:rPr>
              <a:t>大门（</a:t>
            </a:r>
            <a:r>
              <a:rPr lang="en-US" altLang="zh-CN" dirty="0">
                <a:solidFill>
                  <a:schemeClr val="bg1">
                    <a:lumMod val="75000"/>
                  </a:schemeClr>
                </a:solidFill>
              </a:rPr>
              <a:t>La Sortie de </a:t>
            </a:r>
            <a:r>
              <a:rPr lang="en-US" altLang="zh-CN" dirty="0" err="1" smtClean="0">
                <a:solidFill>
                  <a:schemeClr val="bg1">
                    <a:lumMod val="75000"/>
                  </a:schemeClr>
                </a:solidFill>
              </a:rPr>
              <a:t>l‘Usine</a:t>
            </a:r>
            <a:r>
              <a:rPr lang="en-US" altLang="zh-CN" dirty="0" smtClean="0">
                <a:solidFill>
                  <a:schemeClr val="bg1">
                    <a:lumMod val="75000"/>
                  </a:schemeClr>
                </a:solidFill>
              </a:rPr>
              <a:t> </a:t>
            </a:r>
            <a:r>
              <a:rPr lang="en-US" altLang="zh-CN" dirty="0">
                <a:solidFill>
                  <a:schemeClr val="bg1">
                    <a:lumMod val="75000"/>
                  </a:schemeClr>
                </a:solidFill>
              </a:rPr>
              <a:t>Lumière à Lyon</a:t>
            </a:r>
            <a:r>
              <a:rPr lang="zh-CN" altLang="en-US" dirty="0">
                <a:solidFill>
                  <a:schemeClr val="bg1">
                    <a:lumMod val="75000"/>
                  </a:schemeClr>
                </a:solidFill>
              </a:rPr>
              <a:t>）</a:t>
            </a:r>
            <a:r>
              <a:rPr lang="en-US" altLang="zh-CN" dirty="0">
                <a:solidFill>
                  <a:schemeClr val="bg1">
                    <a:lumMod val="75000"/>
                  </a:schemeClr>
                </a:solidFill>
              </a:rPr>
              <a:t>, </a:t>
            </a:r>
            <a:r>
              <a:rPr lang="en-US" altLang="zh-CN" dirty="0">
                <a:solidFill>
                  <a:schemeClr val="accent4">
                    <a:lumMod val="40000"/>
                    <a:lumOff val="60000"/>
                  </a:schemeClr>
                </a:solidFill>
              </a:rPr>
              <a:t>46 </a:t>
            </a:r>
            <a:r>
              <a:rPr lang="zh-CN" altLang="en-US" dirty="0">
                <a:solidFill>
                  <a:schemeClr val="accent4">
                    <a:lumMod val="40000"/>
                    <a:lumOff val="60000"/>
                  </a:schemeClr>
                </a:solidFill>
              </a:rPr>
              <a:t>秒</a:t>
            </a:r>
            <a:r>
              <a:rPr lang="zh-CN" altLang="en-US" dirty="0">
                <a:solidFill>
                  <a:schemeClr val="bg1">
                    <a:lumMod val="75000"/>
                  </a:schemeClr>
                </a:solidFill>
              </a:rPr>
              <a:t> </a:t>
            </a:r>
            <a:br>
              <a:rPr lang="zh-CN" altLang="en-US" dirty="0">
                <a:solidFill>
                  <a:schemeClr val="bg1">
                    <a:lumMod val="75000"/>
                  </a:schemeClr>
                </a:solidFill>
              </a:rPr>
            </a:br>
            <a:r>
              <a:rPr lang="en-US" altLang="zh-CN" dirty="0">
                <a:solidFill>
                  <a:schemeClr val="bg1">
                    <a:lumMod val="75000"/>
                  </a:schemeClr>
                </a:solidFill>
              </a:rPr>
              <a:t>2. </a:t>
            </a:r>
            <a:r>
              <a:rPr lang="zh-CN" altLang="en-US" dirty="0">
                <a:solidFill>
                  <a:schemeClr val="bg1">
                    <a:lumMod val="75000"/>
                  </a:schemeClr>
                </a:solidFill>
              </a:rPr>
              <a:t>水浇园丁（</a:t>
            </a:r>
            <a:r>
              <a:rPr lang="en-US" altLang="zh-CN" dirty="0">
                <a:solidFill>
                  <a:schemeClr val="bg1">
                    <a:lumMod val="75000"/>
                  </a:schemeClr>
                </a:solidFill>
              </a:rPr>
              <a:t>Le </a:t>
            </a:r>
            <a:r>
              <a:rPr lang="en-US" altLang="zh-CN" dirty="0" err="1">
                <a:solidFill>
                  <a:schemeClr val="bg1">
                    <a:lumMod val="75000"/>
                  </a:schemeClr>
                </a:solidFill>
              </a:rPr>
              <a:t>Jardinier</a:t>
            </a:r>
            <a:r>
              <a:rPr lang="en-US" altLang="zh-CN" dirty="0">
                <a:solidFill>
                  <a:schemeClr val="bg1">
                    <a:lumMod val="75000"/>
                  </a:schemeClr>
                </a:solidFill>
              </a:rPr>
              <a:t> / </a:t>
            </a:r>
            <a:r>
              <a:rPr lang="en-US" altLang="zh-CN" dirty="0" err="1" smtClean="0">
                <a:solidFill>
                  <a:schemeClr val="bg1">
                    <a:lumMod val="75000"/>
                  </a:schemeClr>
                </a:solidFill>
              </a:rPr>
              <a:t>l’Arroseur</a:t>
            </a:r>
            <a:r>
              <a:rPr lang="en-US" altLang="zh-CN" dirty="0" smtClean="0">
                <a:solidFill>
                  <a:schemeClr val="bg1">
                    <a:lumMod val="75000"/>
                  </a:schemeClr>
                </a:solidFill>
              </a:rPr>
              <a:t> </a:t>
            </a:r>
            <a:r>
              <a:rPr lang="en-US" altLang="zh-CN" dirty="0" err="1">
                <a:solidFill>
                  <a:schemeClr val="bg1">
                    <a:lumMod val="75000"/>
                  </a:schemeClr>
                </a:solidFill>
              </a:rPr>
              <a:t>Arrosé</a:t>
            </a:r>
            <a:r>
              <a:rPr lang="zh-CN" altLang="en-US" dirty="0">
                <a:solidFill>
                  <a:schemeClr val="bg1">
                    <a:lumMod val="75000"/>
                  </a:schemeClr>
                </a:solidFill>
              </a:rPr>
              <a:t>）</a:t>
            </a:r>
            <a:r>
              <a:rPr lang="en-US" altLang="zh-CN" dirty="0">
                <a:solidFill>
                  <a:schemeClr val="bg1">
                    <a:lumMod val="75000"/>
                  </a:schemeClr>
                </a:solidFill>
              </a:rPr>
              <a:t>, </a:t>
            </a:r>
            <a:r>
              <a:rPr lang="en-US" altLang="zh-CN" dirty="0">
                <a:solidFill>
                  <a:schemeClr val="accent4">
                    <a:lumMod val="40000"/>
                    <a:lumOff val="60000"/>
                  </a:schemeClr>
                </a:solidFill>
              </a:rPr>
              <a:t>49 </a:t>
            </a:r>
            <a:r>
              <a:rPr lang="zh-CN" altLang="en-US" dirty="0">
                <a:solidFill>
                  <a:schemeClr val="accent4">
                    <a:lumMod val="40000"/>
                    <a:lumOff val="60000"/>
                  </a:schemeClr>
                </a:solidFill>
              </a:rPr>
              <a:t>秒</a:t>
            </a:r>
            <a:r>
              <a:rPr lang="zh-CN" altLang="en-US" dirty="0">
                <a:solidFill>
                  <a:schemeClr val="bg1">
                    <a:lumMod val="75000"/>
                  </a:schemeClr>
                </a:solidFill>
              </a:rPr>
              <a:t> </a:t>
            </a:r>
            <a:br>
              <a:rPr lang="zh-CN" altLang="en-US" dirty="0">
                <a:solidFill>
                  <a:schemeClr val="bg1">
                    <a:lumMod val="75000"/>
                  </a:schemeClr>
                </a:solidFill>
              </a:rPr>
            </a:br>
            <a:r>
              <a:rPr lang="en-US" altLang="zh-CN" dirty="0">
                <a:solidFill>
                  <a:schemeClr val="bg1">
                    <a:lumMod val="75000"/>
                  </a:schemeClr>
                </a:solidFill>
              </a:rPr>
              <a:t>3. </a:t>
            </a:r>
            <a:r>
              <a:rPr lang="zh-CN" altLang="en-US" dirty="0">
                <a:solidFill>
                  <a:schemeClr val="bg1">
                    <a:lumMod val="75000"/>
                  </a:schemeClr>
                </a:solidFill>
              </a:rPr>
              <a:t>摄影协会成员到达（</a:t>
            </a:r>
            <a:r>
              <a:rPr lang="en-US" altLang="zh-CN" dirty="0">
                <a:solidFill>
                  <a:schemeClr val="bg1">
                    <a:lumMod val="75000"/>
                  </a:schemeClr>
                </a:solidFill>
              </a:rPr>
              <a:t>Le </a:t>
            </a:r>
            <a:r>
              <a:rPr lang="en-US" altLang="zh-CN" dirty="0" err="1">
                <a:solidFill>
                  <a:schemeClr val="bg1">
                    <a:lumMod val="75000"/>
                  </a:schemeClr>
                </a:solidFill>
              </a:rPr>
              <a:t>Débarquement</a:t>
            </a:r>
            <a:r>
              <a:rPr lang="en-US" altLang="zh-CN" dirty="0">
                <a:solidFill>
                  <a:schemeClr val="bg1">
                    <a:lumMod val="75000"/>
                  </a:schemeClr>
                </a:solidFill>
              </a:rPr>
              <a:t> du </a:t>
            </a:r>
            <a:r>
              <a:rPr lang="en-US" altLang="zh-CN" dirty="0" err="1">
                <a:solidFill>
                  <a:schemeClr val="bg1">
                    <a:lumMod val="75000"/>
                  </a:schemeClr>
                </a:solidFill>
              </a:rPr>
              <a:t>Congrès</a:t>
            </a:r>
            <a:r>
              <a:rPr lang="en-US" altLang="zh-CN" dirty="0">
                <a:solidFill>
                  <a:schemeClr val="bg1">
                    <a:lumMod val="75000"/>
                  </a:schemeClr>
                </a:solidFill>
              </a:rPr>
              <a:t> de </a:t>
            </a:r>
            <a:r>
              <a:rPr lang="en-US" altLang="zh-CN" dirty="0" err="1">
                <a:solidFill>
                  <a:schemeClr val="bg1">
                    <a:lumMod val="75000"/>
                  </a:schemeClr>
                </a:solidFill>
              </a:rPr>
              <a:t>Photographie</a:t>
            </a:r>
            <a:r>
              <a:rPr lang="en-US" altLang="zh-CN" dirty="0">
                <a:solidFill>
                  <a:schemeClr val="bg1">
                    <a:lumMod val="75000"/>
                  </a:schemeClr>
                </a:solidFill>
              </a:rPr>
              <a:t> à Lyon</a:t>
            </a:r>
            <a:r>
              <a:rPr lang="zh-CN" altLang="en-US" dirty="0">
                <a:solidFill>
                  <a:schemeClr val="bg1">
                    <a:lumMod val="75000"/>
                  </a:schemeClr>
                </a:solidFill>
              </a:rPr>
              <a:t>）</a:t>
            </a:r>
            <a:r>
              <a:rPr lang="en-US" altLang="zh-CN" dirty="0">
                <a:solidFill>
                  <a:schemeClr val="bg1">
                    <a:lumMod val="75000"/>
                  </a:schemeClr>
                </a:solidFill>
              </a:rPr>
              <a:t>,</a:t>
            </a:r>
            <a:r>
              <a:rPr lang="en-US" altLang="zh-CN" dirty="0">
                <a:solidFill>
                  <a:schemeClr val="accent4">
                    <a:lumMod val="40000"/>
                    <a:lumOff val="60000"/>
                  </a:schemeClr>
                </a:solidFill>
              </a:rPr>
              <a:t>48 </a:t>
            </a:r>
            <a:r>
              <a:rPr lang="zh-CN" altLang="en-US" dirty="0">
                <a:solidFill>
                  <a:schemeClr val="accent4">
                    <a:lumMod val="40000"/>
                    <a:lumOff val="60000"/>
                  </a:schemeClr>
                </a:solidFill>
              </a:rPr>
              <a:t>秒</a:t>
            </a:r>
            <a:r>
              <a:rPr lang="zh-CN" altLang="en-US" dirty="0">
                <a:solidFill>
                  <a:schemeClr val="bg1">
                    <a:lumMod val="75000"/>
                  </a:schemeClr>
                </a:solidFill>
              </a:rPr>
              <a:t> </a:t>
            </a:r>
            <a:br>
              <a:rPr lang="zh-CN" altLang="en-US" dirty="0">
                <a:solidFill>
                  <a:schemeClr val="bg1">
                    <a:lumMod val="75000"/>
                  </a:schemeClr>
                </a:solidFill>
              </a:rPr>
            </a:br>
            <a:r>
              <a:rPr lang="en-US" altLang="zh-CN" dirty="0">
                <a:solidFill>
                  <a:schemeClr val="bg1">
                    <a:lumMod val="75000"/>
                  </a:schemeClr>
                </a:solidFill>
              </a:rPr>
              <a:t>4. </a:t>
            </a:r>
            <a:r>
              <a:rPr lang="zh-CN" altLang="en-US" dirty="0">
                <a:solidFill>
                  <a:schemeClr val="bg1">
                    <a:lumMod val="75000"/>
                  </a:schemeClr>
                </a:solidFill>
              </a:rPr>
              <a:t>马戏（</a:t>
            </a:r>
            <a:r>
              <a:rPr lang="en-US" altLang="zh-CN" dirty="0">
                <a:solidFill>
                  <a:schemeClr val="bg1">
                    <a:lumMod val="75000"/>
                  </a:schemeClr>
                </a:solidFill>
              </a:rPr>
              <a:t>La </a:t>
            </a:r>
            <a:r>
              <a:rPr lang="en-US" altLang="zh-CN" dirty="0" err="1">
                <a:solidFill>
                  <a:schemeClr val="bg1">
                    <a:lumMod val="75000"/>
                  </a:schemeClr>
                </a:solidFill>
              </a:rPr>
              <a:t>Voltige</a:t>
            </a:r>
            <a:r>
              <a:rPr lang="zh-CN" altLang="en-US" dirty="0">
                <a:solidFill>
                  <a:schemeClr val="bg1">
                    <a:lumMod val="75000"/>
                  </a:schemeClr>
                </a:solidFill>
              </a:rPr>
              <a:t>）</a:t>
            </a:r>
            <a:r>
              <a:rPr lang="en-US" altLang="zh-CN" dirty="0">
                <a:solidFill>
                  <a:schemeClr val="bg1">
                    <a:lumMod val="75000"/>
                  </a:schemeClr>
                </a:solidFill>
              </a:rPr>
              <a:t>, </a:t>
            </a:r>
            <a:r>
              <a:rPr lang="en-US" altLang="zh-CN" dirty="0">
                <a:solidFill>
                  <a:schemeClr val="accent4">
                    <a:lumMod val="40000"/>
                    <a:lumOff val="60000"/>
                  </a:schemeClr>
                </a:solidFill>
              </a:rPr>
              <a:t>46 </a:t>
            </a:r>
            <a:r>
              <a:rPr lang="zh-CN" altLang="en-US" dirty="0">
                <a:solidFill>
                  <a:schemeClr val="accent4">
                    <a:lumMod val="40000"/>
                    <a:lumOff val="60000"/>
                  </a:schemeClr>
                </a:solidFill>
              </a:rPr>
              <a:t>秒</a:t>
            </a:r>
            <a:r>
              <a:rPr lang="en-US" altLang="zh-CN" dirty="0">
                <a:solidFill>
                  <a:schemeClr val="bg1">
                    <a:lumMod val="75000"/>
                  </a:schemeClr>
                </a:solidFill>
              </a:rPr>
              <a:t/>
            </a:r>
            <a:br>
              <a:rPr lang="en-US" altLang="zh-CN" dirty="0">
                <a:solidFill>
                  <a:schemeClr val="bg1">
                    <a:lumMod val="75000"/>
                  </a:schemeClr>
                </a:solidFill>
              </a:rPr>
            </a:br>
            <a:r>
              <a:rPr lang="en-US" altLang="zh-CN" dirty="0">
                <a:solidFill>
                  <a:schemeClr val="bg1">
                    <a:lumMod val="75000"/>
                  </a:schemeClr>
                </a:solidFill>
              </a:rPr>
              <a:t>5. </a:t>
            </a:r>
            <a:r>
              <a:rPr lang="zh-CN" altLang="en-US" dirty="0">
                <a:solidFill>
                  <a:schemeClr val="bg1">
                    <a:lumMod val="75000"/>
                  </a:schemeClr>
                </a:solidFill>
              </a:rPr>
              <a:t>钓金鱼（</a:t>
            </a:r>
            <a:r>
              <a:rPr lang="en-US" altLang="zh-CN" dirty="0">
                <a:solidFill>
                  <a:schemeClr val="bg1">
                    <a:lumMod val="75000"/>
                  </a:schemeClr>
                </a:solidFill>
              </a:rPr>
              <a:t>La </a:t>
            </a:r>
            <a:r>
              <a:rPr lang="en-US" altLang="zh-CN" dirty="0" err="1">
                <a:solidFill>
                  <a:schemeClr val="bg1">
                    <a:lumMod val="75000"/>
                  </a:schemeClr>
                </a:solidFill>
              </a:rPr>
              <a:t>Pêche</a:t>
            </a:r>
            <a:r>
              <a:rPr lang="en-US" altLang="zh-CN" dirty="0">
                <a:solidFill>
                  <a:schemeClr val="bg1">
                    <a:lumMod val="75000"/>
                  </a:schemeClr>
                </a:solidFill>
              </a:rPr>
              <a:t> aux </a:t>
            </a:r>
            <a:r>
              <a:rPr lang="en-US" altLang="zh-CN" dirty="0" err="1">
                <a:solidFill>
                  <a:schemeClr val="bg1">
                    <a:lumMod val="75000"/>
                  </a:schemeClr>
                </a:solidFill>
              </a:rPr>
              <a:t>poissons</a:t>
            </a:r>
            <a:r>
              <a:rPr lang="en-US" altLang="zh-CN" dirty="0">
                <a:solidFill>
                  <a:schemeClr val="bg1">
                    <a:lumMod val="75000"/>
                  </a:schemeClr>
                </a:solidFill>
              </a:rPr>
              <a:t> rouges</a:t>
            </a:r>
            <a:r>
              <a:rPr lang="zh-CN" altLang="en-US" dirty="0">
                <a:solidFill>
                  <a:schemeClr val="bg1">
                    <a:lumMod val="75000"/>
                  </a:schemeClr>
                </a:solidFill>
              </a:rPr>
              <a:t>）</a:t>
            </a:r>
            <a:r>
              <a:rPr lang="en-US" altLang="zh-CN" dirty="0">
                <a:solidFill>
                  <a:schemeClr val="bg1">
                    <a:lumMod val="75000"/>
                  </a:schemeClr>
                </a:solidFill>
              </a:rPr>
              <a:t>,</a:t>
            </a:r>
            <a:r>
              <a:rPr lang="en-US" altLang="zh-CN" dirty="0">
                <a:solidFill>
                  <a:schemeClr val="accent4">
                    <a:lumMod val="40000"/>
                    <a:lumOff val="60000"/>
                  </a:schemeClr>
                </a:solidFill>
              </a:rPr>
              <a:t>42 </a:t>
            </a:r>
            <a:r>
              <a:rPr lang="zh-CN" altLang="en-US" dirty="0">
                <a:solidFill>
                  <a:schemeClr val="accent4">
                    <a:lumMod val="40000"/>
                    <a:lumOff val="60000"/>
                  </a:schemeClr>
                </a:solidFill>
              </a:rPr>
              <a:t>秒</a:t>
            </a:r>
            <a:r>
              <a:rPr lang="zh-CN" altLang="en-US" dirty="0">
                <a:solidFill>
                  <a:schemeClr val="bg1">
                    <a:lumMod val="75000"/>
                  </a:schemeClr>
                </a:solidFill>
              </a:rPr>
              <a:t> </a:t>
            </a:r>
            <a:br>
              <a:rPr lang="zh-CN" altLang="en-US" dirty="0">
                <a:solidFill>
                  <a:schemeClr val="bg1">
                    <a:lumMod val="75000"/>
                  </a:schemeClr>
                </a:solidFill>
              </a:rPr>
            </a:br>
            <a:r>
              <a:rPr lang="en-US" altLang="zh-CN" dirty="0">
                <a:solidFill>
                  <a:schemeClr val="bg1">
                    <a:lumMod val="75000"/>
                  </a:schemeClr>
                </a:solidFill>
              </a:rPr>
              <a:t>6. </a:t>
            </a:r>
            <a:r>
              <a:rPr lang="zh-CN" altLang="en-US" dirty="0">
                <a:solidFill>
                  <a:schemeClr val="bg1">
                    <a:lumMod val="75000"/>
                  </a:schemeClr>
                </a:solidFill>
              </a:rPr>
              <a:t>铁匠铺（</a:t>
            </a:r>
            <a:r>
              <a:rPr lang="en-US" altLang="zh-CN" dirty="0">
                <a:solidFill>
                  <a:schemeClr val="bg1">
                    <a:lumMod val="75000"/>
                  </a:schemeClr>
                </a:solidFill>
              </a:rPr>
              <a:t>Les </a:t>
            </a:r>
            <a:r>
              <a:rPr lang="en-US" altLang="zh-CN" dirty="0" err="1">
                <a:solidFill>
                  <a:schemeClr val="bg1">
                    <a:lumMod val="75000"/>
                  </a:schemeClr>
                </a:solidFill>
              </a:rPr>
              <a:t>Forgerons</a:t>
            </a:r>
            <a:r>
              <a:rPr lang="zh-CN" altLang="en-US" dirty="0">
                <a:solidFill>
                  <a:schemeClr val="bg1">
                    <a:lumMod val="75000"/>
                  </a:schemeClr>
                </a:solidFill>
              </a:rPr>
              <a:t>）</a:t>
            </a:r>
            <a:r>
              <a:rPr lang="en-US" altLang="zh-CN" dirty="0">
                <a:solidFill>
                  <a:schemeClr val="bg1">
                    <a:lumMod val="75000"/>
                  </a:schemeClr>
                </a:solidFill>
              </a:rPr>
              <a:t>, </a:t>
            </a:r>
            <a:r>
              <a:rPr lang="en-US" altLang="zh-CN" dirty="0">
                <a:solidFill>
                  <a:schemeClr val="accent4">
                    <a:lumMod val="40000"/>
                    <a:lumOff val="60000"/>
                  </a:schemeClr>
                </a:solidFill>
              </a:rPr>
              <a:t>49 </a:t>
            </a:r>
            <a:r>
              <a:rPr lang="zh-CN" altLang="en-US" dirty="0">
                <a:solidFill>
                  <a:schemeClr val="accent4">
                    <a:lumMod val="40000"/>
                    <a:lumOff val="60000"/>
                  </a:schemeClr>
                </a:solidFill>
              </a:rPr>
              <a:t>秒</a:t>
            </a:r>
            <a:r>
              <a:rPr lang="zh-CN" altLang="en-US" dirty="0">
                <a:solidFill>
                  <a:schemeClr val="bg1">
                    <a:lumMod val="75000"/>
                  </a:schemeClr>
                </a:solidFill>
              </a:rPr>
              <a:t> </a:t>
            </a:r>
            <a:br>
              <a:rPr lang="zh-CN" altLang="en-US" dirty="0">
                <a:solidFill>
                  <a:schemeClr val="bg1">
                    <a:lumMod val="75000"/>
                  </a:schemeClr>
                </a:solidFill>
              </a:rPr>
            </a:br>
            <a:r>
              <a:rPr lang="en-US" altLang="zh-CN" dirty="0">
                <a:solidFill>
                  <a:schemeClr val="bg1">
                    <a:lumMod val="75000"/>
                  </a:schemeClr>
                </a:solidFill>
              </a:rPr>
              <a:t>7. </a:t>
            </a:r>
            <a:r>
              <a:rPr lang="zh-CN" altLang="en-US" dirty="0">
                <a:solidFill>
                  <a:schemeClr val="bg1">
                    <a:lumMod val="75000"/>
                  </a:schemeClr>
                </a:solidFill>
              </a:rPr>
              <a:t>婴儿的午餐（</a:t>
            </a:r>
            <a:r>
              <a:rPr lang="en-US" altLang="zh-CN" dirty="0" err="1">
                <a:solidFill>
                  <a:schemeClr val="bg1">
                    <a:lumMod val="75000"/>
                  </a:schemeClr>
                </a:solidFill>
              </a:rPr>
              <a:t>Repas</a:t>
            </a:r>
            <a:r>
              <a:rPr lang="en-US" altLang="zh-CN" dirty="0">
                <a:solidFill>
                  <a:schemeClr val="bg1">
                    <a:lumMod val="75000"/>
                  </a:schemeClr>
                </a:solidFill>
              </a:rPr>
              <a:t> de </a:t>
            </a:r>
            <a:r>
              <a:rPr lang="en-US" altLang="zh-CN" dirty="0" err="1">
                <a:solidFill>
                  <a:schemeClr val="bg1">
                    <a:lumMod val="75000"/>
                  </a:schemeClr>
                </a:solidFill>
              </a:rPr>
              <a:t>bébé</a:t>
            </a:r>
            <a:r>
              <a:rPr lang="zh-CN" altLang="en-US" dirty="0">
                <a:solidFill>
                  <a:schemeClr val="bg1">
                    <a:lumMod val="75000"/>
                  </a:schemeClr>
                </a:solidFill>
              </a:rPr>
              <a:t>）</a:t>
            </a:r>
            <a:r>
              <a:rPr lang="en-US" altLang="zh-CN" dirty="0">
                <a:solidFill>
                  <a:schemeClr val="bg1">
                    <a:lumMod val="75000"/>
                  </a:schemeClr>
                </a:solidFill>
              </a:rPr>
              <a:t>, </a:t>
            </a:r>
            <a:r>
              <a:rPr lang="en-US" altLang="zh-CN" dirty="0">
                <a:solidFill>
                  <a:schemeClr val="accent4">
                    <a:lumMod val="40000"/>
                    <a:lumOff val="60000"/>
                  </a:schemeClr>
                </a:solidFill>
              </a:rPr>
              <a:t>41 </a:t>
            </a:r>
            <a:r>
              <a:rPr lang="zh-CN" altLang="en-US" dirty="0">
                <a:solidFill>
                  <a:schemeClr val="accent4">
                    <a:lumMod val="40000"/>
                    <a:lumOff val="60000"/>
                  </a:schemeClr>
                </a:solidFill>
              </a:rPr>
              <a:t>秒</a:t>
            </a:r>
            <a:r>
              <a:rPr lang="zh-CN" altLang="en-US" dirty="0">
                <a:solidFill>
                  <a:schemeClr val="bg1">
                    <a:lumMod val="75000"/>
                  </a:schemeClr>
                </a:solidFill>
              </a:rPr>
              <a:t> </a:t>
            </a:r>
            <a:br>
              <a:rPr lang="zh-CN" altLang="en-US" dirty="0">
                <a:solidFill>
                  <a:schemeClr val="bg1">
                    <a:lumMod val="75000"/>
                  </a:schemeClr>
                </a:solidFill>
              </a:rPr>
            </a:br>
            <a:r>
              <a:rPr lang="en-US" altLang="zh-CN" dirty="0">
                <a:solidFill>
                  <a:schemeClr val="bg1">
                    <a:lumMod val="75000"/>
                  </a:schemeClr>
                </a:solidFill>
              </a:rPr>
              <a:t>8. </a:t>
            </a:r>
            <a:r>
              <a:rPr lang="zh-CN" altLang="en-US" dirty="0">
                <a:solidFill>
                  <a:schemeClr val="bg1">
                    <a:lumMod val="75000"/>
                  </a:schemeClr>
                </a:solidFill>
              </a:rPr>
              <a:t>跳毯（</a:t>
            </a:r>
            <a:r>
              <a:rPr lang="en-US" altLang="zh-CN" dirty="0">
                <a:solidFill>
                  <a:schemeClr val="bg1">
                    <a:lumMod val="75000"/>
                  </a:schemeClr>
                </a:solidFill>
              </a:rPr>
              <a:t>Le </a:t>
            </a:r>
            <a:r>
              <a:rPr lang="en-US" altLang="zh-CN" dirty="0" err="1">
                <a:solidFill>
                  <a:schemeClr val="bg1">
                    <a:lumMod val="75000"/>
                  </a:schemeClr>
                </a:solidFill>
              </a:rPr>
              <a:t>Saut</a:t>
            </a:r>
            <a:r>
              <a:rPr lang="en-US" altLang="zh-CN" dirty="0">
                <a:solidFill>
                  <a:schemeClr val="bg1">
                    <a:lumMod val="75000"/>
                  </a:schemeClr>
                </a:solidFill>
              </a:rPr>
              <a:t> à la couverture</a:t>
            </a:r>
            <a:r>
              <a:rPr lang="zh-CN" altLang="en-US" dirty="0">
                <a:solidFill>
                  <a:schemeClr val="bg1">
                    <a:lumMod val="75000"/>
                  </a:schemeClr>
                </a:solidFill>
              </a:rPr>
              <a:t>）</a:t>
            </a:r>
            <a:r>
              <a:rPr lang="en-US" altLang="zh-CN" dirty="0">
                <a:solidFill>
                  <a:schemeClr val="bg1">
                    <a:lumMod val="75000"/>
                  </a:schemeClr>
                </a:solidFill>
              </a:rPr>
              <a:t>,</a:t>
            </a:r>
            <a:r>
              <a:rPr lang="en-US" altLang="zh-CN" dirty="0">
                <a:solidFill>
                  <a:schemeClr val="accent4">
                    <a:lumMod val="40000"/>
                    <a:lumOff val="60000"/>
                  </a:schemeClr>
                </a:solidFill>
              </a:rPr>
              <a:t>41</a:t>
            </a:r>
            <a:r>
              <a:rPr lang="zh-CN" altLang="en-US" dirty="0">
                <a:solidFill>
                  <a:schemeClr val="accent4">
                    <a:lumMod val="40000"/>
                    <a:lumOff val="60000"/>
                  </a:schemeClr>
                </a:solidFill>
              </a:rPr>
              <a:t>秒</a:t>
            </a:r>
            <a:r>
              <a:rPr lang="zh-CN" altLang="en-US" dirty="0">
                <a:solidFill>
                  <a:schemeClr val="bg1">
                    <a:lumMod val="75000"/>
                  </a:schemeClr>
                </a:solidFill>
              </a:rPr>
              <a:t> </a:t>
            </a:r>
            <a:br>
              <a:rPr lang="zh-CN" altLang="en-US" dirty="0">
                <a:solidFill>
                  <a:schemeClr val="bg1">
                    <a:lumMod val="75000"/>
                  </a:schemeClr>
                </a:solidFill>
              </a:rPr>
            </a:br>
            <a:r>
              <a:rPr lang="en-US" altLang="zh-CN" dirty="0">
                <a:solidFill>
                  <a:schemeClr val="bg1">
                    <a:lumMod val="75000"/>
                  </a:schemeClr>
                </a:solidFill>
              </a:rPr>
              <a:t>9. </a:t>
            </a:r>
            <a:r>
              <a:rPr lang="zh-CN" altLang="en-US" dirty="0">
                <a:solidFill>
                  <a:schemeClr val="bg1">
                    <a:lumMod val="75000"/>
                  </a:schemeClr>
                </a:solidFill>
              </a:rPr>
              <a:t>里昂戈德里埃广场（</a:t>
            </a:r>
            <a:r>
              <a:rPr lang="en-US" altLang="zh-CN" dirty="0">
                <a:solidFill>
                  <a:schemeClr val="bg1">
                    <a:lumMod val="75000"/>
                  </a:schemeClr>
                </a:solidFill>
              </a:rPr>
              <a:t>La Places des Cordeliers à Lyon</a:t>
            </a:r>
            <a:r>
              <a:rPr lang="zh-CN" altLang="en-US" dirty="0">
                <a:solidFill>
                  <a:schemeClr val="bg1">
                    <a:lumMod val="75000"/>
                  </a:schemeClr>
                </a:solidFill>
              </a:rPr>
              <a:t>）</a:t>
            </a:r>
            <a:r>
              <a:rPr lang="en-US" altLang="zh-CN" dirty="0">
                <a:solidFill>
                  <a:schemeClr val="bg1">
                    <a:lumMod val="75000"/>
                  </a:schemeClr>
                </a:solidFill>
              </a:rPr>
              <a:t>,</a:t>
            </a:r>
            <a:r>
              <a:rPr lang="en-US" altLang="zh-CN" dirty="0" smtClean="0">
                <a:solidFill>
                  <a:schemeClr val="accent4">
                    <a:lumMod val="40000"/>
                    <a:lumOff val="60000"/>
                  </a:schemeClr>
                </a:solidFill>
              </a:rPr>
              <a:t>44</a:t>
            </a:r>
            <a:r>
              <a:rPr lang="zh-CN" altLang="en-US" dirty="0" smtClean="0">
                <a:solidFill>
                  <a:schemeClr val="accent4">
                    <a:lumMod val="40000"/>
                    <a:lumOff val="60000"/>
                  </a:schemeClr>
                </a:solidFill>
              </a:rPr>
              <a:t>秒</a:t>
            </a:r>
            <a:r>
              <a:rPr lang="en-US" altLang="zh-CN" dirty="0">
                <a:solidFill>
                  <a:schemeClr val="bg1">
                    <a:lumMod val="75000"/>
                  </a:schemeClr>
                </a:solidFill>
              </a:rPr>
              <a:t> </a:t>
            </a:r>
            <a:br>
              <a:rPr lang="en-US" altLang="zh-CN" dirty="0">
                <a:solidFill>
                  <a:schemeClr val="bg1">
                    <a:lumMod val="75000"/>
                  </a:schemeClr>
                </a:solidFill>
              </a:rPr>
            </a:br>
            <a:r>
              <a:rPr lang="en-US" altLang="zh-CN" dirty="0">
                <a:solidFill>
                  <a:schemeClr val="bg1">
                    <a:lumMod val="75000"/>
                  </a:schemeClr>
                </a:solidFill>
              </a:rPr>
              <a:t>10.</a:t>
            </a:r>
            <a:r>
              <a:rPr lang="zh-CN" altLang="en-US" dirty="0">
                <a:solidFill>
                  <a:schemeClr val="bg1">
                    <a:lumMod val="75000"/>
                  </a:schemeClr>
                </a:solidFill>
              </a:rPr>
              <a:t>大海（</a:t>
            </a:r>
            <a:r>
              <a:rPr lang="en-US" altLang="zh-CN" dirty="0">
                <a:solidFill>
                  <a:schemeClr val="bg1">
                    <a:lumMod val="75000"/>
                  </a:schemeClr>
                </a:solidFill>
              </a:rPr>
              <a:t>La </a:t>
            </a:r>
            <a:r>
              <a:rPr lang="en-US" altLang="zh-CN" dirty="0" err="1">
                <a:solidFill>
                  <a:schemeClr val="bg1">
                    <a:lumMod val="75000"/>
                  </a:schemeClr>
                </a:solidFill>
              </a:rPr>
              <a:t>Mer</a:t>
            </a:r>
            <a:r>
              <a:rPr lang="en-US" altLang="zh-CN" dirty="0">
                <a:solidFill>
                  <a:schemeClr val="bg1">
                    <a:lumMod val="75000"/>
                  </a:schemeClr>
                </a:solidFill>
              </a:rPr>
              <a:t> / </a:t>
            </a:r>
            <a:r>
              <a:rPr lang="en-US" altLang="zh-CN" dirty="0" err="1">
                <a:solidFill>
                  <a:schemeClr val="bg1">
                    <a:lumMod val="75000"/>
                  </a:schemeClr>
                </a:solidFill>
              </a:rPr>
              <a:t>Baignade</a:t>
            </a:r>
            <a:r>
              <a:rPr lang="en-US" altLang="zh-CN" dirty="0">
                <a:solidFill>
                  <a:schemeClr val="bg1">
                    <a:lumMod val="75000"/>
                  </a:schemeClr>
                </a:solidFill>
              </a:rPr>
              <a:t> </a:t>
            </a:r>
            <a:r>
              <a:rPr lang="en-US" altLang="zh-CN" dirty="0" err="1">
                <a:solidFill>
                  <a:schemeClr val="bg1">
                    <a:lumMod val="75000"/>
                  </a:schemeClr>
                </a:solidFill>
              </a:rPr>
              <a:t>en</a:t>
            </a:r>
            <a:r>
              <a:rPr lang="en-US" altLang="zh-CN" dirty="0">
                <a:solidFill>
                  <a:schemeClr val="bg1">
                    <a:lumMod val="75000"/>
                  </a:schemeClr>
                </a:solidFill>
              </a:rPr>
              <a:t> </a:t>
            </a:r>
            <a:r>
              <a:rPr lang="en-US" altLang="zh-CN" dirty="0" err="1">
                <a:solidFill>
                  <a:schemeClr val="bg1">
                    <a:lumMod val="75000"/>
                  </a:schemeClr>
                </a:solidFill>
              </a:rPr>
              <a:t>mer</a:t>
            </a:r>
            <a:r>
              <a:rPr lang="zh-CN" altLang="en-US" dirty="0">
                <a:solidFill>
                  <a:schemeClr val="bg1">
                    <a:lumMod val="75000"/>
                  </a:schemeClr>
                </a:solidFill>
              </a:rPr>
              <a:t>）</a:t>
            </a:r>
            <a:r>
              <a:rPr lang="en-US" altLang="zh-CN" dirty="0">
                <a:solidFill>
                  <a:schemeClr val="bg1">
                    <a:lumMod val="75000"/>
                  </a:schemeClr>
                </a:solidFill>
              </a:rPr>
              <a:t>, </a:t>
            </a:r>
            <a:r>
              <a:rPr lang="en-US" altLang="zh-CN" dirty="0">
                <a:solidFill>
                  <a:schemeClr val="accent4">
                    <a:lumMod val="40000"/>
                    <a:lumOff val="60000"/>
                  </a:schemeClr>
                </a:solidFill>
              </a:rPr>
              <a:t>38 </a:t>
            </a:r>
            <a:r>
              <a:rPr lang="zh-CN" altLang="en-US" dirty="0">
                <a:solidFill>
                  <a:schemeClr val="accent4">
                    <a:lumMod val="40000"/>
                    <a:lumOff val="60000"/>
                  </a:schemeClr>
                </a:solidFill>
              </a:rPr>
              <a:t>秒</a:t>
            </a:r>
            <a:r>
              <a:rPr lang="zh-CN" altLang="en-US" dirty="0">
                <a:solidFill>
                  <a:schemeClr val="bg1">
                    <a:lumMod val="75000"/>
                  </a:schemeClr>
                </a:solidFill>
              </a:rPr>
              <a:t> </a:t>
            </a:r>
            <a:endParaRPr lang="en-US" altLang="zh-CN" dirty="0" smtClean="0">
              <a:solidFill>
                <a:schemeClr val="bg1">
                  <a:lumMod val="75000"/>
                </a:schemeClr>
              </a:solidFill>
            </a:endParaRPr>
          </a:p>
          <a:p>
            <a:pPr marL="0" indent="0">
              <a:buNone/>
            </a:pPr>
            <a:r>
              <a:rPr lang="en-US" altLang="zh-CN" dirty="0" smtClean="0">
                <a:solidFill>
                  <a:schemeClr val="accent4">
                    <a:lumMod val="60000"/>
                    <a:lumOff val="40000"/>
                  </a:schemeClr>
                </a:solidFill>
                <a:latin typeface="微软雅黑" panose="020B0503020204020204" pitchFamily="34" charset="-122"/>
                <a:ea typeface="微软雅黑" panose="020B0503020204020204" pitchFamily="34" charset="-122"/>
              </a:rPr>
              <a:t>444</a:t>
            </a:r>
            <a:r>
              <a:rPr lang="zh-CN" altLang="en-US" dirty="0" smtClean="0">
                <a:solidFill>
                  <a:schemeClr val="accent4">
                    <a:lumMod val="60000"/>
                    <a:lumOff val="40000"/>
                  </a:schemeClr>
                </a:solidFill>
                <a:latin typeface="微软雅黑" panose="020B0503020204020204" pitchFamily="34" charset="-122"/>
                <a:ea typeface="微软雅黑" panose="020B0503020204020204" pitchFamily="34" charset="-122"/>
              </a:rPr>
              <a:t>秒</a:t>
            </a:r>
            <a:endParaRPr lang="en-US" altLang="zh-CN" dirty="0" smtClean="0">
              <a:solidFill>
                <a:schemeClr val="accent4">
                  <a:lumMod val="60000"/>
                  <a:lumOff val="40000"/>
                </a:schemeClr>
              </a:solidFill>
              <a:latin typeface="微软雅黑" panose="020B0503020204020204" pitchFamily="34" charset="-122"/>
              <a:ea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4861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17600" y="687387"/>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早期电影的</a:t>
            </a:r>
            <a:r>
              <a:rPr lang="zh-CN" altLang="en-US" b="1" dirty="0" smtClean="0">
                <a:solidFill>
                  <a:schemeClr val="bg1"/>
                </a:solidFill>
                <a:latin typeface="微软雅黑" panose="020B0503020204020204" pitchFamily="34" charset="-122"/>
                <a:ea typeface="微软雅黑" panose="020B0503020204020204" pitchFamily="34" charset="-122"/>
              </a:rPr>
              <a:t>发展 </a:t>
            </a:r>
            <a:r>
              <a:rPr lang="en-US" altLang="zh-CN" b="1" dirty="0" smtClean="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开拓者</a:t>
            </a:r>
          </a:p>
        </p:txBody>
      </p:sp>
      <p:pic>
        <p:nvPicPr>
          <p:cNvPr id="5122" name="Picture 2" descr="http://img31.mtime.cn/mg/2014/08/08/230735.576707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695" y="2012950"/>
            <a:ext cx="2828393" cy="43681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dingyue.nosdn.127.net/jDllT6Pw6E5SssTt22yo92x2PxIlr8hvv8lCNcgYN=53715128021640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464" y="2012950"/>
            <a:ext cx="5633873" cy="437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522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17600" y="687387"/>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早期电影的</a:t>
            </a:r>
            <a:r>
              <a:rPr lang="zh-CN" altLang="en-US" b="1" dirty="0" smtClean="0">
                <a:solidFill>
                  <a:schemeClr val="bg1"/>
                </a:solidFill>
                <a:latin typeface="微软雅黑" panose="020B0503020204020204" pitchFamily="34" charset="-122"/>
                <a:ea typeface="微软雅黑" panose="020B0503020204020204" pitchFamily="34" charset="-122"/>
              </a:rPr>
              <a:t>发展 </a:t>
            </a:r>
            <a:r>
              <a:rPr lang="en-US" altLang="zh-CN" b="1" dirty="0" smtClean="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开拓者</a:t>
            </a:r>
          </a:p>
        </p:txBody>
      </p:sp>
      <p:pic>
        <p:nvPicPr>
          <p:cNvPr id="6146" name="Picture 2" descr="https://pic1.zhimg.com/80/v2-50589865fd8d277eaca88648e3dd1740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 y="2215006"/>
            <a:ext cx="2948924" cy="40030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timgsa.baidu.com/timg?image&amp;quality=80&amp;size=b9999_10000&amp;sec=1540491066971&amp;di=f3f66a79e32811280ba1a4527c192b1c&amp;imgtype=0&amp;src=http%3A%2F%2Fimage13.m1905.cn%2Fuploadfile%2F2013%2F0807%2F201308070153283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847" y="2215853"/>
            <a:ext cx="6175526" cy="400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19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17600" y="687387"/>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早期电影的</a:t>
            </a:r>
            <a:r>
              <a:rPr lang="zh-CN" altLang="en-US" b="1" dirty="0" smtClean="0">
                <a:solidFill>
                  <a:schemeClr val="bg1"/>
                </a:solidFill>
                <a:latin typeface="微软雅黑" panose="020B0503020204020204" pitchFamily="34" charset="-122"/>
                <a:ea typeface="微软雅黑" panose="020B0503020204020204" pitchFamily="34" charset="-122"/>
              </a:rPr>
              <a:t>发展 </a:t>
            </a:r>
            <a:r>
              <a:rPr lang="en-US" altLang="zh-CN" b="1" dirty="0" smtClean="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开拓者</a:t>
            </a:r>
          </a:p>
        </p:txBody>
      </p:sp>
      <p:pic>
        <p:nvPicPr>
          <p:cNvPr id="7172" name="Picture 4" descr="https://timgsa.baidu.com/timg?image&amp;quality=80&amp;size=b9999_10000&amp;sec=1540491208930&amp;di=38c07d3a53d2b22eb4a60e495955514d&amp;imgtype=0&amp;src=http%3A%2F%2Fs6.sinaimg.cn%2Forignal%2F4bdec330f273ab5aa85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2157628"/>
            <a:ext cx="2667137" cy="392844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note.youdao.com/zx/wp-content/plugins/wp-o-matic/cache/8d79885201_74e50bd632d21602319e0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011" y="2157628"/>
            <a:ext cx="6803902" cy="392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6214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17600" y="687387"/>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早期电影的</a:t>
            </a:r>
            <a:r>
              <a:rPr lang="zh-CN" altLang="en-US" b="1" dirty="0" smtClean="0">
                <a:solidFill>
                  <a:schemeClr val="bg1"/>
                </a:solidFill>
                <a:latin typeface="微软雅黑" panose="020B0503020204020204" pitchFamily="34" charset="-122"/>
                <a:ea typeface="微软雅黑" panose="020B0503020204020204" pitchFamily="34" charset="-122"/>
              </a:rPr>
              <a:t>发展 </a:t>
            </a:r>
            <a:r>
              <a:rPr lang="en-US" altLang="zh-CN" b="1" dirty="0" smtClean="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开拓者</a:t>
            </a:r>
          </a:p>
        </p:txBody>
      </p:sp>
      <p:pic>
        <p:nvPicPr>
          <p:cNvPr id="8194" name="Picture 2" descr="https://timgsa.baidu.com/timg?image&amp;quality=80&amp;size=b9999_10000&amp;sec=1540492295043&amp;di=a4fe40412428e3dfc53b8ce15a7c15d3&amp;imgtype=0&amp;src=http%3A%2F%2Fc.hiphotos.baidu.com%2Fbaike%2Fpic%2Fitem%2F4ec2d5628535e5dded62e1a87bc6a7efce1b627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036" y="2103822"/>
            <a:ext cx="2904860" cy="433157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timgsa.baidu.com/timg?image&amp;quality=80&amp;size=b9999_10000&amp;sec=1540492407389&amp;di=0053cdd65baede6f50c0499b8f6092e1&amp;imgtype=0&amp;src=http%3A%2F%2Fimg2.a0bi.com%2Fupload%2Fgw%2Fmovie%2F20151218%2F2232555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40" y="2103822"/>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996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38200" y="555625"/>
            <a:ext cx="10515600"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早期电影的发展</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艺术节点</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3888"/>
            <a:ext cx="12177472" cy="3977812"/>
          </a:xfrm>
          <a:prstGeom prst="rect">
            <a:avLst/>
          </a:prstGeom>
        </p:spPr>
      </p:pic>
    </p:spTree>
    <p:extLst>
      <p:ext uri="{BB962C8B-B14F-4D97-AF65-F5344CB8AC3E}">
        <p14:creationId xmlns:p14="http://schemas.microsoft.com/office/powerpoint/2010/main" val="31623969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6"/>
          <p:cNvSpPr>
            <a:spLocks/>
          </p:cNvSpPr>
          <p:nvPr/>
        </p:nvSpPr>
        <p:spPr bwMode="auto">
          <a:xfrm>
            <a:off x="94957" y="2344396"/>
            <a:ext cx="12091371" cy="4512804"/>
          </a:xfrm>
          <a:custGeom>
            <a:avLst/>
            <a:gdLst>
              <a:gd name="T0" fmla="*/ 3815 w 5688"/>
              <a:gd name="T1" fmla="*/ 0 h 2122"/>
              <a:gd name="T2" fmla="*/ 5688 w 5688"/>
              <a:gd name="T3" fmla="*/ 2122 h 2122"/>
              <a:gd name="T4" fmla="*/ 0 w 5688"/>
              <a:gd name="T5" fmla="*/ 2122 h 2122"/>
              <a:gd name="T6" fmla="*/ 3815 w 5688"/>
              <a:gd name="T7" fmla="*/ 0 h 2122"/>
            </a:gdLst>
            <a:ahLst/>
            <a:cxnLst>
              <a:cxn ang="0">
                <a:pos x="T0" y="T1"/>
              </a:cxn>
              <a:cxn ang="0">
                <a:pos x="T2" y="T3"/>
              </a:cxn>
              <a:cxn ang="0">
                <a:pos x="T4" y="T5"/>
              </a:cxn>
              <a:cxn ang="0">
                <a:pos x="T6" y="T7"/>
              </a:cxn>
            </a:cxnLst>
            <a:rect l="0" t="0" r="r" b="b"/>
            <a:pathLst>
              <a:path w="5688" h="2122">
                <a:moveTo>
                  <a:pt x="3815" y="0"/>
                </a:moveTo>
                <a:lnTo>
                  <a:pt x="5688" y="2122"/>
                </a:lnTo>
                <a:lnTo>
                  <a:pt x="0" y="2122"/>
                </a:lnTo>
                <a:lnTo>
                  <a:pt x="3815" y="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0">
            <a:noFill/>
            <a:prstDash val="solid"/>
            <a:round/>
            <a:headEnd/>
            <a:tailEnd/>
          </a:ln>
        </p:spPr>
        <p:txBody>
          <a:bodyPr vert="horz" wrap="square" lIns="121891" tIns="60945" rIns="121891" bIns="60945" numCol="1" anchor="t" anchorCtr="0" compatLnSpc="1">
            <a:prstTxWarp prst="textNoShape">
              <a:avLst/>
            </a:prstTxWarp>
          </a:bodyPr>
          <a:lstStyle/>
          <a:p>
            <a:endParaRPr lang="zh-CN" altLang="en-US" sz="1896"/>
          </a:p>
        </p:txBody>
      </p:sp>
      <p:sp>
        <p:nvSpPr>
          <p:cNvPr id="11" name="Freeform 7"/>
          <p:cNvSpPr>
            <a:spLocks/>
          </p:cNvSpPr>
          <p:nvPr/>
        </p:nvSpPr>
        <p:spPr bwMode="auto">
          <a:xfrm>
            <a:off x="0" y="0"/>
            <a:ext cx="8122561" cy="6771332"/>
          </a:xfrm>
          <a:custGeom>
            <a:avLst/>
            <a:gdLst>
              <a:gd name="T0" fmla="*/ 0 w 3821"/>
              <a:gd name="T1" fmla="*/ 0 h 3184"/>
              <a:gd name="T2" fmla="*/ 2886 w 3821"/>
              <a:gd name="T3" fmla="*/ 0 h 3184"/>
              <a:gd name="T4" fmla="*/ 2903 w 3821"/>
              <a:gd name="T5" fmla="*/ 17 h 3184"/>
              <a:gd name="T6" fmla="*/ 3821 w 3821"/>
              <a:gd name="T7" fmla="*/ 1059 h 3184"/>
              <a:gd name="T8" fmla="*/ 0 w 3821"/>
              <a:gd name="T9" fmla="*/ 3184 h 3184"/>
              <a:gd name="T10" fmla="*/ 0 w 3821"/>
              <a:gd name="T11" fmla="*/ 0 h 3184"/>
            </a:gdLst>
            <a:ahLst/>
            <a:cxnLst>
              <a:cxn ang="0">
                <a:pos x="T0" y="T1"/>
              </a:cxn>
              <a:cxn ang="0">
                <a:pos x="T2" y="T3"/>
              </a:cxn>
              <a:cxn ang="0">
                <a:pos x="T4" y="T5"/>
              </a:cxn>
              <a:cxn ang="0">
                <a:pos x="T6" y="T7"/>
              </a:cxn>
              <a:cxn ang="0">
                <a:pos x="T8" y="T9"/>
              </a:cxn>
              <a:cxn ang="0">
                <a:pos x="T10" y="T11"/>
              </a:cxn>
            </a:cxnLst>
            <a:rect l="0" t="0" r="r" b="b"/>
            <a:pathLst>
              <a:path w="3821" h="3184">
                <a:moveTo>
                  <a:pt x="0" y="0"/>
                </a:moveTo>
                <a:lnTo>
                  <a:pt x="2886" y="0"/>
                </a:lnTo>
                <a:lnTo>
                  <a:pt x="2903" y="17"/>
                </a:lnTo>
                <a:lnTo>
                  <a:pt x="3821" y="1059"/>
                </a:lnTo>
                <a:lnTo>
                  <a:pt x="0" y="3184"/>
                </a:lnTo>
                <a:lnTo>
                  <a:pt x="0" y="0"/>
                </a:lnTo>
                <a:close/>
              </a:path>
            </a:pathLst>
          </a:custGeom>
          <a:solidFill>
            <a:srgbClr val="0070C0"/>
          </a:solidFill>
          <a:ln w="0">
            <a:noFill/>
            <a:prstDash val="solid"/>
            <a:round/>
            <a:headEnd/>
            <a:tailEnd/>
          </a:ln>
        </p:spPr>
        <p:txBody>
          <a:bodyPr vert="horz" wrap="square" lIns="121891" tIns="60945" rIns="121891" bIns="60945" numCol="1" anchor="t" anchorCtr="0" compatLnSpc="1">
            <a:prstTxWarp prst="textNoShape">
              <a:avLst/>
            </a:prstTxWarp>
          </a:bodyPr>
          <a:lstStyle/>
          <a:p>
            <a:endParaRPr lang="zh-CN" altLang="en-US" sz="1896"/>
          </a:p>
        </p:txBody>
      </p:sp>
      <p:sp>
        <p:nvSpPr>
          <p:cNvPr id="4" name="标题 1">
            <a:extLst>
              <a:ext uri="{FF2B5EF4-FFF2-40B4-BE49-F238E27FC236}">
                <a16:creationId xmlns:a16="http://schemas.microsoft.com/office/drawing/2014/main" id="{5220B91B-1827-4B4A-8D97-D567AFCE935E}"/>
              </a:ext>
            </a:extLst>
          </p:cNvPr>
          <p:cNvSpPr txBox="1">
            <a:spLocks/>
          </p:cNvSpPr>
          <p:nvPr/>
        </p:nvSpPr>
        <p:spPr>
          <a:xfrm>
            <a:off x="838200" y="581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solidFill>
                  <a:schemeClr val="bg1"/>
                </a:solidFill>
                <a:latin typeface="微软雅黑" panose="020B0503020204020204" pitchFamily="34" charset="-122"/>
                <a:ea typeface="微软雅黑" panose="020B0503020204020204" pitchFamily="34" charset="-122"/>
              </a:rPr>
              <a:t>现代</a:t>
            </a:r>
            <a:r>
              <a:rPr lang="zh-CN" altLang="en-US" b="1" dirty="0" smtClean="0">
                <a:solidFill>
                  <a:schemeClr val="bg1"/>
                </a:solidFill>
                <a:latin typeface="微软雅黑" panose="020B0503020204020204" pitchFamily="34" charset="-122"/>
                <a:ea typeface="微软雅黑" panose="020B0503020204020204" pitchFamily="34" charset="-122"/>
              </a:rPr>
              <a:t>电影的本质</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10248" name="Picture 8" descr="http://imgsrc.baidu.com/imgad/pic/item/2f738bd4b31c870197e055dc2c7f9e2f0708ffb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64701" y="1906588"/>
            <a:ext cx="11862597" cy="49514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media.web.britannica.com/eb-media/54/132754-004-F8EC977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2606" y="2343597"/>
            <a:ext cx="5002158" cy="4153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digital-photography-school.com/wp-content/uploads/2008/11/capturing-motion-in-photograph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154" y="3010692"/>
            <a:ext cx="57150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08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7" y="188"/>
            <a:ext cx="12191330" cy="685762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cxnSp>
        <p:nvCxnSpPr>
          <p:cNvPr id="11" name="直接连接符 10"/>
          <p:cNvCxnSpPr>
            <a:stCxn id="3" idx="1"/>
          </p:cNvCxnSpPr>
          <p:nvPr/>
        </p:nvCxnSpPr>
        <p:spPr>
          <a:xfrm>
            <a:off x="337" y="3429000"/>
            <a:ext cx="121913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784727" y="1108491"/>
            <a:ext cx="4622546" cy="4622546"/>
          </a:xfrm>
          <a:prstGeom prst="ellipse">
            <a:avLst/>
          </a:prstGeom>
          <a:solidFill>
            <a:srgbClr val="0070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 name="椭圆 8"/>
          <p:cNvSpPr/>
          <p:nvPr/>
        </p:nvSpPr>
        <p:spPr>
          <a:xfrm>
            <a:off x="4069191" y="1392955"/>
            <a:ext cx="4053618" cy="405361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0" name="标题 1">
            <a:extLst>
              <a:ext uri="{FF2B5EF4-FFF2-40B4-BE49-F238E27FC236}">
                <a16:creationId xmlns:a16="http://schemas.microsoft.com/office/drawing/2014/main" id="{CE38501D-8BFE-4433-B492-69011C1B6566}"/>
              </a:ext>
            </a:extLst>
          </p:cNvPr>
          <p:cNvSpPr txBox="1">
            <a:spLocks/>
          </p:cNvSpPr>
          <p:nvPr/>
        </p:nvSpPr>
        <p:spPr>
          <a:xfrm>
            <a:off x="838200" y="2233742"/>
            <a:ext cx="10515600" cy="25537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60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2</a:t>
            </a:r>
          </a:p>
          <a:p>
            <a:pPr algn="ctr"/>
            <a:endParaRPr lang="en-US" altLang="zh-CN" sz="32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a:p>
            <a:pPr algn="ctr"/>
            <a:r>
              <a:rPr lang="zh-CN" altLang="en-US" sz="60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故事</a:t>
            </a:r>
            <a:endParaRPr lang="en-US" altLang="zh-CN" sz="60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p:txBody>
      </p:sp>
      <p:grpSp>
        <p:nvGrpSpPr>
          <p:cNvPr id="13" name="组合 12">
            <a:extLst>
              <a:ext uri="{FF2B5EF4-FFF2-40B4-BE49-F238E27FC236}">
                <a16:creationId xmlns:a16="http://schemas.microsoft.com/office/drawing/2014/main" id="{4C2D48D5-1066-4C71-9F76-08F4662A6B72}"/>
              </a:ext>
            </a:extLst>
          </p:cNvPr>
          <p:cNvGrpSpPr/>
          <p:nvPr/>
        </p:nvGrpSpPr>
        <p:grpSpPr>
          <a:xfrm>
            <a:off x="446112" y="383791"/>
            <a:ext cx="2881861" cy="1009164"/>
            <a:chOff x="1800417" y="4212721"/>
            <a:chExt cx="3143051" cy="1100627"/>
          </a:xfrm>
        </p:grpSpPr>
        <p:pic>
          <p:nvPicPr>
            <p:cNvPr id="14" name="图片 13">
              <a:extLst>
                <a:ext uri="{FF2B5EF4-FFF2-40B4-BE49-F238E27FC236}">
                  <a16:creationId xmlns:a16="http://schemas.microsoft.com/office/drawing/2014/main" id="{9A13393A-2303-4477-9079-B3FA828F0E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66" t="26195" r="27135" b="30206"/>
            <a:stretch/>
          </p:blipFill>
          <p:spPr>
            <a:xfrm>
              <a:off x="3372052" y="4212721"/>
              <a:ext cx="1571416" cy="1100627"/>
            </a:xfrm>
            <a:prstGeom prst="rect">
              <a:avLst/>
            </a:prstGeom>
          </p:spPr>
        </p:pic>
        <p:pic>
          <p:nvPicPr>
            <p:cNvPr id="15" name="图片 14">
              <a:extLst>
                <a:ext uri="{FF2B5EF4-FFF2-40B4-BE49-F238E27FC236}">
                  <a16:creationId xmlns:a16="http://schemas.microsoft.com/office/drawing/2014/main" id="{216744FD-E750-45D7-BA7D-E622094080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417" y="4288119"/>
              <a:ext cx="1077537" cy="1025229"/>
            </a:xfrm>
            <a:prstGeom prst="rect">
              <a:avLst/>
            </a:prstGeom>
          </p:spPr>
        </p:pic>
        <p:cxnSp>
          <p:nvCxnSpPr>
            <p:cNvPr id="16" name="直接连接符 15">
              <a:extLst>
                <a:ext uri="{FF2B5EF4-FFF2-40B4-BE49-F238E27FC236}">
                  <a16:creationId xmlns:a16="http://schemas.microsoft.com/office/drawing/2014/main" id="{60ADED91-0ED1-4254-97D2-032142D54DB1}"/>
                </a:ext>
              </a:extLst>
            </p:cNvPr>
            <p:cNvCxnSpPr/>
            <p:nvPr/>
          </p:nvCxnSpPr>
          <p:spPr>
            <a:xfrm>
              <a:off x="3118586" y="4288119"/>
              <a:ext cx="0" cy="949831"/>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527491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7" y="188"/>
            <a:ext cx="12191330" cy="685762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cxnSp>
        <p:nvCxnSpPr>
          <p:cNvPr id="11" name="直接连接符 10"/>
          <p:cNvCxnSpPr>
            <a:stCxn id="3" idx="1"/>
          </p:cNvCxnSpPr>
          <p:nvPr/>
        </p:nvCxnSpPr>
        <p:spPr>
          <a:xfrm>
            <a:off x="337" y="3429000"/>
            <a:ext cx="121913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784727" y="1108491"/>
            <a:ext cx="4622546" cy="4622546"/>
          </a:xfrm>
          <a:prstGeom prst="ellipse">
            <a:avLst/>
          </a:prstGeom>
          <a:solidFill>
            <a:srgbClr val="0070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 name="椭圆 8"/>
          <p:cNvSpPr/>
          <p:nvPr/>
        </p:nvSpPr>
        <p:spPr>
          <a:xfrm>
            <a:off x="4069191" y="1392955"/>
            <a:ext cx="4053618" cy="405361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0" name="标题 1">
            <a:extLst>
              <a:ext uri="{FF2B5EF4-FFF2-40B4-BE49-F238E27FC236}">
                <a16:creationId xmlns:a16="http://schemas.microsoft.com/office/drawing/2014/main" id="{CE38501D-8BFE-4433-B492-69011C1B6566}"/>
              </a:ext>
            </a:extLst>
          </p:cNvPr>
          <p:cNvSpPr txBox="1">
            <a:spLocks/>
          </p:cNvSpPr>
          <p:nvPr/>
        </p:nvSpPr>
        <p:spPr>
          <a:xfrm>
            <a:off x="838200" y="2233742"/>
            <a:ext cx="10515600" cy="25537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60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0</a:t>
            </a:r>
          </a:p>
          <a:p>
            <a:pPr algn="ctr"/>
            <a:endParaRPr lang="en-US" altLang="zh-CN" sz="32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a:p>
            <a:pPr algn="ctr"/>
            <a:r>
              <a:rPr lang="zh-CN" altLang="en-US"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从硅谷到硅谷</a:t>
            </a:r>
            <a:endParaRPr lang="en-US" altLang="zh-CN"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p:txBody>
      </p:sp>
      <p:grpSp>
        <p:nvGrpSpPr>
          <p:cNvPr id="13" name="组合 12">
            <a:extLst>
              <a:ext uri="{FF2B5EF4-FFF2-40B4-BE49-F238E27FC236}">
                <a16:creationId xmlns:a16="http://schemas.microsoft.com/office/drawing/2014/main" id="{4C2D48D5-1066-4C71-9F76-08F4662A6B72}"/>
              </a:ext>
            </a:extLst>
          </p:cNvPr>
          <p:cNvGrpSpPr/>
          <p:nvPr/>
        </p:nvGrpSpPr>
        <p:grpSpPr>
          <a:xfrm>
            <a:off x="446112" y="383791"/>
            <a:ext cx="2881861" cy="1009164"/>
            <a:chOff x="1800417" y="4212721"/>
            <a:chExt cx="3143051" cy="1100627"/>
          </a:xfrm>
        </p:grpSpPr>
        <p:pic>
          <p:nvPicPr>
            <p:cNvPr id="14" name="图片 13">
              <a:extLst>
                <a:ext uri="{FF2B5EF4-FFF2-40B4-BE49-F238E27FC236}">
                  <a16:creationId xmlns:a16="http://schemas.microsoft.com/office/drawing/2014/main" id="{9A13393A-2303-4477-9079-B3FA828F0E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66" t="26195" r="27135" b="30206"/>
            <a:stretch/>
          </p:blipFill>
          <p:spPr>
            <a:xfrm>
              <a:off x="3372052" y="4212721"/>
              <a:ext cx="1571416" cy="1100627"/>
            </a:xfrm>
            <a:prstGeom prst="rect">
              <a:avLst/>
            </a:prstGeom>
          </p:spPr>
        </p:pic>
        <p:pic>
          <p:nvPicPr>
            <p:cNvPr id="15" name="图片 14">
              <a:extLst>
                <a:ext uri="{FF2B5EF4-FFF2-40B4-BE49-F238E27FC236}">
                  <a16:creationId xmlns:a16="http://schemas.microsoft.com/office/drawing/2014/main" id="{216744FD-E750-45D7-BA7D-E622094080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417" y="4288119"/>
              <a:ext cx="1077537" cy="1025229"/>
            </a:xfrm>
            <a:prstGeom prst="rect">
              <a:avLst/>
            </a:prstGeom>
          </p:spPr>
        </p:pic>
        <p:cxnSp>
          <p:nvCxnSpPr>
            <p:cNvPr id="16" name="直接连接符 15">
              <a:extLst>
                <a:ext uri="{FF2B5EF4-FFF2-40B4-BE49-F238E27FC236}">
                  <a16:creationId xmlns:a16="http://schemas.microsoft.com/office/drawing/2014/main" id="{60ADED91-0ED1-4254-97D2-032142D54DB1}"/>
                </a:ext>
              </a:extLst>
            </p:cNvPr>
            <p:cNvCxnSpPr/>
            <p:nvPr/>
          </p:nvCxnSpPr>
          <p:spPr>
            <a:xfrm>
              <a:off x="3118586" y="4288119"/>
              <a:ext cx="0" cy="949831"/>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579104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19889" y="892040"/>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为什么电影需要讲故事</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6934200" y="2661473"/>
            <a:ext cx="10515600" cy="4351338"/>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人类对故事的需求：伦理学习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对游戏的需求：目标反馈</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电影需要互动么？</a:t>
            </a:r>
            <a:endParaRPr lang="en-US" altLang="zh-CN" dirty="0">
              <a:solidFill>
                <a:schemeClr val="bg1"/>
              </a:solidFill>
              <a:latin typeface="微软雅黑" panose="020B0503020204020204" pitchFamily="34" charset="-122"/>
              <a:ea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1473"/>
            <a:ext cx="6634162" cy="4196527"/>
          </a:xfrm>
          <a:prstGeom prst="rect">
            <a:avLst/>
          </a:prstGeom>
        </p:spPr>
      </p:pic>
    </p:spTree>
    <p:extLst>
      <p:ext uri="{BB962C8B-B14F-4D97-AF65-F5344CB8AC3E}">
        <p14:creationId xmlns:p14="http://schemas.microsoft.com/office/powerpoint/2010/main" val="3219704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7" y="188"/>
            <a:ext cx="12191330" cy="685762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cxnSp>
        <p:nvCxnSpPr>
          <p:cNvPr id="11" name="直接连接符 10"/>
          <p:cNvCxnSpPr>
            <a:stCxn id="3" idx="1"/>
          </p:cNvCxnSpPr>
          <p:nvPr/>
        </p:nvCxnSpPr>
        <p:spPr>
          <a:xfrm>
            <a:off x="337" y="3429000"/>
            <a:ext cx="121913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784727" y="1108491"/>
            <a:ext cx="4622546" cy="4622546"/>
          </a:xfrm>
          <a:prstGeom prst="ellipse">
            <a:avLst/>
          </a:prstGeom>
          <a:solidFill>
            <a:srgbClr val="0070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 name="椭圆 8"/>
          <p:cNvSpPr/>
          <p:nvPr/>
        </p:nvSpPr>
        <p:spPr>
          <a:xfrm>
            <a:off x="4069191" y="1392955"/>
            <a:ext cx="4053618" cy="405361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0" name="标题 1">
            <a:extLst>
              <a:ext uri="{FF2B5EF4-FFF2-40B4-BE49-F238E27FC236}">
                <a16:creationId xmlns:a16="http://schemas.microsoft.com/office/drawing/2014/main" id="{CE38501D-8BFE-4433-B492-69011C1B6566}"/>
              </a:ext>
            </a:extLst>
          </p:cNvPr>
          <p:cNvSpPr txBox="1">
            <a:spLocks/>
          </p:cNvSpPr>
          <p:nvPr/>
        </p:nvSpPr>
        <p:spPr>
          <a:xfrm>
            <a:off x="838200" y="2233742"/>
            <a:ext cx="10515600" cy="25537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60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3</a:t>
            </a:r>
            <a:endParaRPr lang="en-US" altLang="zh-CN" sz="60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a:p>
            <a:pPr algn="ctr"/>
            <a:endParaRPr lang="en-US" altLang="zh-CN" sz="32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a:p>
            <a:pPr algn="ctr"/>
            <a:r>
              <a:rPr lang="zh-CN" altLang="en-US" sz="60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影像</a:t>
            </a:r>
            <a:endParaRPr lang="en-US" altLang="zh-CN" sz="60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p:txBody>
      </p:sp>
      <p:grpSp>
        <p:nvGrpSpPr>
          <p:cNvPr id="13" name="组合 12">
            <a:extLst>
              <a:ext uri="{FF2B5EF4-FFF2-40B4-BE49-F238E27FC236}">
                <a16:creationId xmlns:a16="http://schemas.microsoft.com/office/drawing/2014/main" id="{4C2D48D5-1066-4C71-9F76-08F4662A6B72}"/>
              </a:ext>
            </a:extLst>
          </p:cNvPr>
          <p:cNvGrpSpPr/>
          <p:nvPr/>
        </p:nvGrpSpPr>
        <p:grpSpPr>
          <a:xfrm>
            <a:off x="446112" y="383791"/>
            <a:ext cx="2881861" cy="1009164"/>
            <a:chOff x="1800417" y="4212721"/>
            <a:chExt cx="3143051" cy="1100627"/>
          </a:xfrm>
        </p:grpSpPr>
        <p:pic>
          <p:nvPicPr>
            <p:cNvPr id="14" name="图片 13">
              <a:extLst>
                <a:ext uri="{FF2B5EF4-FFF2-40B4-BE49-F238E27FC236}">
                  <a16:creationId xmlns:a16="http://schemas.microsoft.com/office/drawing/2014/main" id="{9A13393A-2303-4477-9079-B3FA828F0E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66" t="26195" r="27135" b="30206"/>
            <a:stretch/>
          </p:blipFill>
          <p:spPr>
            <a:xfrm>
              <a:off x="3372052" y="4212721"/>
              <a:ext cx="1571416" cy="1100627"/>
            </a:xfrm>
            <a:prstGeom prst="rect">
              <a:avLst/>
            </a:prstGeom>
          </p:spPr>
        </p:pic>
        <p:pic>
          <p:nvPicPr>
            <p:cNvPr id="15" name="图片 14">
              <a:extLst>
                <a:ext uri="{FF2B5EF4-FFF2-40B4-BE49-F238E27FC236}">
                  <a16:creationId xmlns:a16="http://schemas.microsoft.com/office/drawing/2014/main" id="{216744FD-E750-45D7-BA7D-E622094080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417" y="4288119"/>
              <a:ext cx="1077537" cy="1025229"/>
            </a:xfrm>
            <a:prstGeom prst="rect">
              <a:avLst/>
            </a:prstGeom>
          </p:spPr>
        </p:pic>
        <p:cxnSp>
          <p:nvCxnSpPr>
            <p:cNvPr id="16" name="直接连接符 15">
              <a:extLst>
                <a:ext uri="{FF2B5EF4-FFF2-40B4-BE49-F238E27FC236}">
                  <a16:creationId xmlns:a16="http://schemas.microsoft.com/office/drawing/2014/main" id="{60ADED91-0ED1-4254-97D2-032142D54DB1}"/>
                </a:ext>
              </a:extLst>
            </p:cNvPr>
            <p:cNvCxnSpPr/>
            <p:nvPr/>
          </p:nvCxnSpPr>
          <p:spPr>
            <a:xfrm>
              <a:off x="3118586" y="4288119"/>
              <a:ext cx="0" cy="949831"/>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8846419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38200" y="555625"/>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人与影像</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238" y="2758930"/>
            <a:ext cx="6039938" cy="2778586"/>
          </a:xfrm>
          <a:prstGeom prst="rect">
            <a:avLst/>
          </a:prstGeom>
        </p:spPr>
      </p:pic>
    </p:spTree>
    <p:extLst>
      <p:ext uri="{BB962C8B-B14F-4D97-AF65-F5344CB8AC3E}">
        <p14:creationId xmlns:p14="http://schemas.microsoft.com/office/powerpoint/2010/main" val="1687153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38200" y="555625"/>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人与影像</a:t>
            </a:r>
          </a:p>
        </p:txBody>
      </p:sp>
      <p:pic>
        <p:nvPicPr>
          <p:cNvPr id="11266" name="Picture 2" descr="https://timgsa.baidu.com/timg?image&amp;quality=80&amp;size=b9999_10000&amp;sec=1540495113422&amp;di=e3c6bb1b5d2897d70642d7e8443af97d&amp;imgtype=0&amp;src=http%3A%2F%2Fimg.chuguoqu.com%2Fg1%2FM00%2F01%2F6C%2FeSl1sVS2KFmAdtZ8AAMSqvDR3kU7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162" y="2265296"/>
            <a:ext cx="5332926" cy="355702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7862757" y="2903735"/>
            <a:ext cx="2275158" cy="1891274"/>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9400" dirty="0" smtClean="0">
                <a:solidFill>
                  <a:schemeClr val="accent4">
                    <a:lumMod val="40000"/>
                    <a:lumOff val="60000"/>
                  </a:schemeClr>
                </a:solidFill>
                <a:latin typeface="华文新魏" panose="02010800040101010101" pitchFamily="2" charset="-122"/>
                <a:ea typeface="华文新魏" panose="02010800040101010101" pitchFamily="2" charset="-122"/>
              </a:rPr>
              <a:t>象</a:t>
            </a:r>
            <a:endParaRPr lang="en-US" altLang="zh-CN" sz="9400" dirty="0" smtClean="0">
              <a:solidFill>
                <a:schemeClr val="accent4">
                  <a:lumMod val="40000"/>
                  <a:lumOff val="60000"/>
                </a:schemeClr>
              </a:solidFill>
              <a:latin typeface="华文新魏" panose="02010800040101010101" pitchFamily="2" charset="-122"/>
              <a:ea typeface="华文新魏" panose="02010800040101010101" pitchFamily="2" charset="-122"/>
            </a:endParaRPr>
          </a:p>
          <a:p>
            <a:pPr algn="ctr"/>
            <a:endParaRPr lang="en-US" altLang="zh-CN" b="1" dirty="0" smtClean="0">
              <a:solidFill>
                <a:schemeClr val="accent4">
                  <a:lumMod val="40000"/>
                  <a:lumOff val="60000"/>
                </a:schemeClr>
              </a:solidFill>
              <a:latin typeface="微软雅黑" panose="020B0503020204020204" pitchFamily="34" charset="-122"/>
              <a:ea typeface="微软雅黑" panose="020B0503020204020204" pitchFamily="34" charset="-122"/>
            </a:endParaRPr>
          </a:p>
          <a:p>
            <a:pPr algn="ctr"/>
            <a:endParaRPr lang="en-US" altLang="zh-CN" b="1" dirty="0">
              <a:solidFill>
                <a:schemeClr val="accent4">
                  <a:lumMod val="40000"/>
                  <a:lumOff val="60000"/>
                </a:schemeClr>
              </a:solidFill>
              <a:latin typeface="微软雅黑" panose="020B0503020204020204" pitchFamily="34" charset="-122"/>
              <a:ea typeface="微软雅黑" panose="020B0503020204020204" pitchFamily="34" charset="-122"/>
            </a:endParaRPr>
          </a:p>
          <a:p>
            <a:pPr algn="ctr"/>
            <a:r>
              <a:rPr lang="en-US" altLang="zh-CN" b="1" dirty="0" smtClean="0">
                <a:solidFill>
                  <a:schemeClr val="accent4">
                    <a:lumMod val="40000"/>
                    <a:lumOff val="60000"/>
                  </a:schemeClr>
                </a:solidFill>
                <a:latin typeface="微软雅黑" panose="020B0503020204020204" pitchFamily="34" charset="-122"/>
                <a:ea typeface="微软雅黑" panose="020B0503020204020204" pitchFamily="34" charset="-122"/>
              </a:rPr>
              <a:t>Elephant</a:t>
            </a:r>
            <a:endParaRPr lang="zh-CN" altLang="en-US" b="1" dirty="0">
              <a:solidFill>
                <a:schemeClr val="accent4">
                  <a:lumMod val="40000"/>
                  <a:lumOff val="6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818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775" y="1621390"/>
            <a:ext cx="10309482" cy="2879610"/>
          </a:xfrm>
          <a:prstGeom prst="rect">
            <a:avLst/>
          </a:prstGeom>
        </p:spPr>
      </p:pic>
      <p:sp>
        <p:nvSpPr>
          <p:cNvPr id="184" name="文本框 183"/>
          <p:cNvSpPr txBox="1"/>
          <p:nvPr/>
        </p:nvSpPr>
        <p:spPr>
          <a:xfrm>
            <a:off x="3991911" y="4621625"/>
            <a:ext cx="4352474" cy="717761"/>
          </a:xfrm>
          <a:prstGeom prst="rect">
            <a:avLst/>
          </a:prstGeom>
          <a:noFill/>
        </p:spPr>
        <p:txBody>
          <a:bodyPr wrap="none" rtlCol="0">
            <a:spAutoFit/>
          </a:bodyPr>
          <a:lstStyle/>
          <a:p>
            <a:pPr defTabSz="563088"/>
            <a:r>
              <a:rPr lang="zh-CN" altLang="en-US" sz="4064" dirty="0">
                <a:solidFill>
                  <a:schemeClr val="bg1"/>
                </a:solidFill>
                <a:latin typeface="微软雅黑" panose="020B0503020204020204" pitchFamily="34" charset="-122"/>
                <a:ea typeface="微软雅黑" panose="020B0503020204020204" pitchFamily="34" charset="-122"/>
              </a:rPr>
              <a:t>人类视觉形成过程</a:t>
            </a:r>
          </a:p>
        </p:txBody>
      </p:sp>
      <p:sp>
        <p:nvSpPr>
          <p:cNvPr id="185" name="Pladsholder til tekst 4">
            <a:extLst>
              <a:ext uri="{FF2B5EF4-FFF2-40B4-BE49-F238E27FC236}">
                <a16:creationId xmlns:a16="http://schemas.microsoft.com/office/drawing/2014/main" id="{3BF70AE5-4035-2748-BDF1-6BA522A4948E}"/>
              </a:ext>
            </a:extLst>
          </p:cNvPr>
          <p:cNvSpPr>
            <a:spLocks noGrp="1"/>
          </p:cNvSpPr>
          <p:nvPr>
            <p:ph type="body" sz="quarter" idx="4294967295"/>
          </p:nvPr>
        </p:nvSpPr>
        <p:spPr>
          <a:xfrm>
            <a:off x="682625" y="890588"/>
            <a:ext cx="11509375" cy="6705600"/>
          </a:xfrm>
          <a:prstGeom prst="rect">
            <a:avLst/>
          </a:prstGeom>
        </p:spPr>
        <p:txBody>
          <a:bodyPr>
            <a:normAutofit/>
          </a:bodyPr>
          <a:lstStyle/>
          <a:p>
            <a:r>
              <a:rPr lang="zh-CN" altLang="en-US" sz="3600" b="1" dirty="0">
                <a:solidFill>
                  <a:schemeClr val="bg1"/>
                </a:solidFill>
                <a:latin typeface="微软雅黑" panose="020B0503020204020204" pitchFamily="34" charset="-122"/>
                <a:ea typeface="微软雅黑" panose="020B0503020204020204" pitchFamily="34" charset="-122"/>
              </a:rPr>
              <a:t>影像的概念</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89268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775" y="1621390"/>
            <a:ext cx="10309482" cy="2879610"/>
          </a:xfrm>
          <a:prstGeom prst="rect">
            <a:avLst/>
          </a:prstGeom>
        </p:spPr>
      </p:pic>
      <p:sp>
        <p:nvSpPr>
          <p:cNvPr id="184" name="文本框 183"/>
          <p:cNvSpPr txBox="1"/>
          <p:nvPr/>
        </p:nvSpPr>
        <p:spPr>
          <a:xfrm>
            <a:off x="3991911" y="4621625"/>
            <a:ext cx="4352474" cy="717761"/>
          </a:xfrm>
          <a:prstGeom prst="rect">
            <a:avLst/>
          </a:prstGeom>
          <a:noFill/>
        </p:spPr>
        <p:txBody>
          <a:bodyPr wrap="none" rtlCol="0">
            <a:spAutoFit/>
          </a:bodyPr>
          <a:lstStyle/>
          <a:p>
            <a:pPr defTabSz="563088"/>
            <a:r>
              <a:rPr lang="zh-CN" altLang="en-US" sz="4064" dirty="0">
                <a:solidFill>
                  <a:schemeClr val="bg1"/>
                </a:solidFill>
                <a:latin typeface="微软雅黑" panose="020B0503020204020204" pitchFamily="34" charset="-122"/>
                <a:ea typeface="微软雅黑" panose="020B0503020204020204" pitchFamily="34" charset="-122"/>
              </a:rPr>
              <a:t>人类视觉形成过程</a:t>
            </a:r>
          </a:p>
        </p:txBody>
      </p:sp>
      <p:sp>
        <p:nvSpPr>
          <p:cNvPr id="185" name="Pladsholder til tekst 4">
            <a:extLst>
              <a:ext uri="{FF2B5EF4-FFF2-40B4-BE49-F238E27FC236}">
                <a16:creationId xmlns:a16="http://schemas.microsoft.com/office/drawing/2014/main" id="{3BF70AE5-4035-2748-BDF1-6BA522A4948E}"/>
              </a:ext>
            </a:extLst>
          </p:cNvPr>
          <p:cNvSpPr>
            <a:spLocks noGrp="1"/>
          </p:cNvSpPr>
          <p:nvPr>
            <p:ph type="body" sz="quarter" idx="4294967295"/>
          </p:nvPr>
        </p:nvSpPr>
        <p:spPr>
          <a:xfrm>
            <a:off x="682625" y="890588"/>
            <a:ext cx="11509375" cy="6705600"/>
          </a:xfrm>
          <a:prstGeom prst="rect">
            <a:avLst/>
          </a:prstGeom>
        </p:spPr>
        <p:txBody>
          <a:bodyPr>
            <a:normAutofit/>
          </a:bodyPr>
          <a:lstStyle/>
          <a:p>
            <a:r>
              <a:rPr lang="zh-CN" altLang="en-US" sz="3600" b="1" dirty="0">
                <a:solidFill>
                  <a:schemeClr val="bg1"/>
                </a:solidFill>
                <a:latin typeface="微软雅黑" panose="020B0503020204020204" pitchFamily="34" charset="-122"/>
                <a:ea typeface="微软雅黑" panose="020B0503020204020204" pitchFamily="34" charset="-122"/>
              </a:rPr>
              <a:t>影像的概念</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2" y="2116651"/>
            <a:ext cx="1011594" cy="1010367"/>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4011" t="2495" r="12624" b="5293"/>
          <a:stretch/>
        </p:blipFill>
        <p:spPr>
          <a:xfrm>
            <a:off x="1047260" y="3388934"/>
            <a:ext cx="1117976" cy="1135012"/>
          </a:xfrm>
          <a:prstGeom prst="ellipse">
            <a:avLst/>
          </a:prstGeom>
          <a:ln>
            <a:solidFill>
              <a:schemeClr val="bg1"/>
            </a:solidFill>
          </a:ln>
        </p:spPr>
      </p:pic>
    </p:spTree>
    <p:extLst>
      <p:ext uri="{BB962C8B-B14F-4D97-AF65-F5344CB8AC3E}">
        <p14:creationId xmlns:p14="http://schemas.microsoft.com/office/powerpoint/2010/main" val="5754828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38200" y="555625"/>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人与影像</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19753"/>
            <a:ext cx="12192000" cy="5038247"/>
          </a:xfrm>
          <a:prstGeom prst="rect">
            <a:avLst/>
          </a:prstGeom>
        </p:spPr>
      </p:pic>
    </p:spTree>
    <p:extLst>
      <p:ext uri="{BB962C8B-B14F-4D97-AF65-F5344CB8AC3E}">
        <p14:creationId xmlns:p14="http://schemas.microsoft.com/office/powerpoint/2010/main" val="27695547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38200" y="555625"/>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人与影像</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47051" y="1696103"/>
            <a:ext cx="3845507" cy="4882055"/>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38200" y="1723696"/>
            <a:ext cx="6192576" cy="4826870"/>
          </a:xfrm>
          <a:prstGeom prst="rect">
            <a:avLst/>
          </a:prstGeom>
        </p:spPr>
      </p:pic>
    </p:spTree>
    <p:extLst>
      <p:ext uri="{BB962C8B-B14F-4D97-AF65-F5344CB8AC3E}">
        <p14:creationId xmlns:p14="http://schemas.microsoft.com/office/powerpoint/2010/main" val="25648583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38200" y="555625"/>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人与影像</a:t>
            </a:r>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12986" b="12928"/>
          <a:stretch/>
        </p:blipFill>
        <p:spPr>
          <a:xfrm>
            <a:off x="-62893" y="1773600"/>
            <a:ext cx="12317786" cy="5133304"/>
          </a:xfrm>
          <a:prstGeom prst="rect">
            <a:avLst/>
          </a:prstGeom>
        </p:spPr>
      </p:pic>
    </p:spTree>
    <p:extLst>
      <p:ext uri="{BB962C8B-B14F-4D97-AF65-F5344CB8AC3E}">
        <p14:creationId xmlns:p14="http://schemas.microsoft.com/office/powerpoint/2010/main" val="40681623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38200" y="555625"/>
            <a:ext cx="10515600" cy="1325563"/>
          </a:xfrm>
        </p:spPr>
        <p:txBody>
          <a:bodyPr/>
          <a:lstStyle/>
          <a:p>
            <a:r>
              <a:rPr lang="zh-CN" altLang="en-US" b="1" dirty="0">
                <a:solidFill>
                  <a:schemeClr val="bg1"/>
                </a:solidFill>
                <a:latin typeface="微软雅黑" panose="020B0503020204020204" pitchFamily="34" charset="-122"/>
                <a:ea typeface="微软雅黑" panose="020B0503020204020204" pitchFamily="34" charset="-122"/>
              </a:rPr>
              <a:t>人与影像</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9" y="2612239"/>
            <a:ext cx="11558002" cy="2363006"/>
          </a:xfrm>
          <a:prstGeom prst="rect">
            <a:avLst/>
          </a:prstGeom>
        </p:spPr>
      </p:pic>
    </p:spTree>
    <p:extLst>
      <p:ext uri="{BB962C8B-B14F-4D97-AF65-F5344CB8AC3E}">
        <p14:creationId xmlns:p14="http://schemas.microsoft.com/office/powerpoint/2010/main" val="37244300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021" y="447666"/>
            <a:ext cx="4576330" cy="609795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3603" y="1891273"/>
            <a:ext cx="3652298" cy="4654352"/>
          </a:xfrm>
          <a:prstGeom prst="rect">
            <a:avLst/>
          </a:prstGeom>
        </p:spPr>
      </p:pic>
    </p:spTree>
    <p:extLst>
      <p:ext uri="{BB962C8B-B14F-4D97-AF65-F5344CB8AC3E}">
        <p14:creationId xmlns:p14="http://schemas.microsoft.com/office/powerpoint/2010/main" val="377993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dsholder til tekst 4">
            <a:extLst>
              <a:ext uri="{FF2B5EF4-FFF2-40B4-BE49-F238E27FC236}">
                <a16:creationId xmlns:a16="http://schemas.microsoft.com/office/drawing/2014/main" id="{3BF70AE5-4035-2748-BDF1-6BA522A4948E}"/>
              </a:ext>
            </a:extLst>
          </p:cNvPr>
          <p:cNvSpPr>
            <a:spLocks noGrp="1"/>
          </p:cNvSpPr>
          <p:nvPr>
            <p:ph type="body" sz="quarter" idx="4294967295"/>
          </p:nvPr>
        </p:nvSpPr>
        <p:spPr>
          <a:xfrm>
            <a:off x="682625" y="890588"/>
            <a:ext cx="11509375" cy="728662"/>
          </a:xfrm>
          <a:prstGeom prst="rect">
            <a:avLst/>
          </a:prstGeom>
        </p:spPr>
        <p:txBody>
          <a:bodyPr>
            <a:normAutofit/>
          </a:bodyPr>
          <a:lstStyle/>
          <a:p>
            <a:pPr marL="0" indent="0">
              <a:buNone/>
            </a:pPr>
            <a:r>
              <a:rPr lang="zh-CN" altLang="en-US" sz="4400" b="1" dirty="0" smtClean="0">
                <a:solidFill>
                  <a:schemeClr val="bg1"/>
                </a:solidFill>
                <a:latin typeface="微软雅黑" panose="020B0503020204020204" pitchFamily="34" charset="-122"/>
                <a:ea typeface="微软雅黑" panose="020B0503020204020204" pitchFamily="34" charset="-122"/>
              </a:rPr>
              <a:t>影像的</a:t>
            </a:r>
            <a:r>
              <a:rPr lang="zh-CN" altLang="en-US" sz="4400" b="1" dirty="0">
                <a:solidFill>
                  <a:schemeClr val="bg1"/>
                </a:solidFill>
                <a:latin typeface="微软雅黑" panose="020B0503020204020204" pitchFamily="34" charset="-122"/>
                <a:ea typeface="微软雅黑" panose="020B0503020204020204" pitchFamily="34" charset="-122"/>
              </a:rPr>
              <a:t>发展历程</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998103" y="2010421"/>
            <a:ext cx="7763664" cy="471347"/>
          </a:xfrm>
          <a:prstGeom prst="rect">
            <a:avLst/>
          </a:prstGeom>
        </p:spPr>
        <p:txBody>
          <a:bodyPr wrap="none">
            <a:spAutoFit/>
          </a:bodyPr>
          <a:lstStyle/>
          <a:p>
            <a:pPr algn="ctr" defTabSz="508343">
              <a:defRPr/>
            </a:pPr>
            <a:r>
              <a:rPr kumimoji="1" lang="zh-CN" altLang="en-US" sz="2463" kern="0" dirty="0">
                <a:solidFill>
                  <a:schemeClr val="bg1"/>
                </a:solidFill>
                <a:latin typeface="微软雅黑" panose="020B0503020204020204" pitchFamily="34" charset="-122"/>
                <a:ea typeface="微软雅黑" panose="020B0503020204020204" pitchFamily="34" charset="-122"/>
                <a:cs typeface="Kaiti SC" charset="-122"/>
                <a:sym typeface="Helvetica Light"/>
              </a:rPr>
              <a:t>人类影像的发展史是不断地重现和模拟真实世界的历程</a:t>
            </a:r>
          </a:p>
        </p:txBody>
      </p:sp>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4084" y="2739493"/>
            <a:ext cx="3050434" cy="1969281"/>
          </a:xfrm>
          <a:prstGeom prst="rect">
            <a:avLst/>
          </a:prstGeom>
          <a:ln>
            <a:solidFill>
              <a:srgbClr val="FFFFFF"/>
            </a:solidFill>
          </a:ln>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259" y="2739492"/>
            <a:ext cx="2561239" cy="1969283"/>
          </a:xfrm>
          <a:prstGeom prst="rect">
            <a:avLst/>
          </a:prstGeom>
          <a:ln>
            <a:solidFill>
              <a:srgbClr val="FFFFFF"/>
            </a:solidFill>
          </a:ln>
        </p:spPr>
      </p:pic>
      <p:sp>
        <p:nvSpPr>
          <p:cNvPr id="26" name="文本框 25"/>
          <p:cNvSpPr txBox="1"/>
          <p:nvPr/>
        </p:nvSpPr>
        <p:spPr>
          <a:xfrm>
            <a:off x="908768" y="5033367"/>
            <a:ext cx="1319592" cy="433517"/>
          </a:xfrm>
          <a:prstGeom prst="rect">
            <a:avLst/>
          </a:prstGeom>
          <a:noFill/>
        </p:spPr>
        <p:txBody>
          <a:bodyPr wrap="none" rtlCol="0">
            <a:spAutoFit/>
          </a:bodyPr>
          <a:lstStyle/>
          <a:p>
            <a:pPr algn="ctr" defTabSz="508343">
              <a:defRPr/>
            </a:pPr>
            <a:r>
              <a:rPr kumimoji="1" lang="zh-CN" altLang="en-US" sz="2217" kern="0" dirty="0">
                <a:solidFill>
                  <a:schemeClr val="bg1"/>
                </a:solidFill>
                <a:latin typeface="微软雅黑" panose="020B0503020204020204" pitchFamily="34" charset="-122"/>
                <a:ea typeface="微软雅黑" panose="020B0503020204020204" pitchFamily="34" charset="-122"/>
                <a:cs typeface="Kaiti SC" charset="-122"/>
                <a:sym typeface="Helvetica Light"/>
              </a:rPr>
              <a:t>古代岩画</a:t>
            </a:r>
          </a:p>
        </p:txBody>
      </p:sp>
      <p:sp>
        <p:nvSpPr>
          <p:cNvPr id="27" name="文本框 26"/>
          <p:cNvSpPr txBox="1"/>
          <p:nvPr/>
        </p:nvSpPr>
        <p:spPr>
          <a:xfrm>
            <a:off x="3992855" y="5033369"/>
            <a:ext cx="1319592" cy="433517"/>
          </a:xfrm>
          <a:prstGeom prst="rect">
            <a:avLst/>
          </a:prstGeom>
          <a:noFill/>
        </p:spPr>
        <p:txBody>
          <a:bodyPr wrap="none" rtlCol="0">
            <a:spAutoFit/>
          </a:bodyPr>
          <a:lstStyle/>
          <a:p>
            <a:pPr algn="ctr" defTabSz="508343">
              <a:defRPr/>
            </a:pPr>
            <a:r>
              <a:rPr kumimoji="1" lang="zh-CN" altLang="en-US" sz="2217" kern="0" dirty="0">
                <a:solidFill>
                  <a:schemeClr val="bg1"/>
                </a:solidFill>
                <a:latin typeface="微软雅黑" panose="020B0503020204020204" pitchFamily="34" charset="-122"/>
                <a:ea typeface="微软雅黑" panose="020B0503020204020204" pitchFamily="34" charset="-122"/>
                <a:cs typeface="Kaiti SC" charset="-122"/>
                <a:sym typeface="Helvetica Light"/>
              </a:rPr>
              <a:t>透视绘画</a:t>
            </a:r>
          </a:p>
        </p:txBody>
      </p:sp>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1238" y="2739492"/>
            <a:ext cx="2385924" cy="1970325"/>
          </a:xfrm>
          <a:prstGeom prst="rect">
            <a:avLst/>
          </a:prstGeom>
          <a:ln>
            <a:solidFill>
              <a:srgbClr val="FFFFFF"/>
            </a:solidFill>
          </a:ln>
        </p:spPr>
      </p:pic>
      <p:sp>
        <p:nvSpPr>
          <p:cNvPr id="29" name="文本框 28"/>
          <p:cNvSpPr txBox="1"/>
          <p:nvPr/>
        </p:nvSpPr>
        <p:spPr>
          <a:xfrm>
            <a:off x="7076942" y="5033367"/>
            <a:ext cx="1319592" cy="433517"/>
          </a:xfrm>
          <a:prstGeom prst="rect">
            <a:avLst/>
          </a:prstGeom>
          <a:noFill/>
        </p:spPr>
        <p:txBody>
          <a:bodyPr wrap="none" rtlCol="0">
            <a:spAutoFit/>
          </a:bodyPr>
          <a:lstStyle/>
          <a:p>
            <a:pPr algn="ctr" defTabSz="508343">
              <a:defRPr/>
            </a:pPr>
            <a:r>
              <a:rPr kumimoji="1" lang="zh-CN" altLang="en-US" sz="2217" kern="0" dirty="0">
                <a:solidFill>
                  <a:schemeClr val="bg1"/>
                </a:solidFill>
                <a:latin typeface="微软雅黑" panose="020B0503020204020204" pitchFamily="34" charset="-122"/>
                <a:ea typeface="微软雅黑" panose="020B0503020204020204" pitchFamily="34" charset="-122"/>
                <a:cs typeface="Kaiti SC" charset="-122"/>
                <a:sym typeface="Helvetica Light"/>
              </a:rPr>
              <a:t>静态影像</a:t>
            </a:r>
          </a:p>
        </p:txBody>
      </p:sp>
      <p:sp>
        <p:nvSpPr>
          <p:cNvPr id="30" name="文本框 29"/>
          <p:cNvSpPr txBox="1"/>
          <p:nvPr/>
        </p:nvSpPr>
        <p:spPr>
          <a:xfrm>
            <a:off x="9932384" y="5056280"/>
            <a:ext cx="1319593" cy="433517"/>
          </a:xfrm>
          <a:prstGeom prst="rect">
            <a:avLst/>
          </a:prstGeom>
          <a:noFill/>
        </p:spPr>
        <p:txBody>
          <a:bodyPr wrap="none" rtlCol="0">
            <a:spAutoFit/>
          </a:bodyPr>
          <a:lstStyle/>
          <a:p>
            <a:pPr algn="ctr" defTabSz="508343">
              <a:defRPr/>
            </a:pPr>
            <a:r>
              <a:rPr kumimoji="1" lang="zh-CN" altLang="en-US" sz="2217" kern="0" dirty="0">
                <a:solidFill>
                  <a:schemeClr val="bg1"/>
                </a:solidFill>
                <a:latin typeface="微软雅黑" panose="020B0503020204020204" pitchFamily="34" charset="-122"/>
                <a:ea typeface="微软雅黑" panose="020B0503020204020204" pitchFamily="34" charset="-122"/>
                <a:cs typeface="Kaiti SC" charset="-122"/>
                <a:sym typeface="Helvetica Light"/>
              </a:rPr>
              <a:t>活动影像</a:t>
            </a:r>
          </a:p>
        </p:txBody>
      </p:sp>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9902" y="2739492"/>
            <a:ext cx="2788014" cy="1969283"/>
          </a:xfrm>
          <a:prstGeom prst="rect">
            <a:avLst/>
          </a:prstGeom>
          <a:ln>
            <a:solidFill>
              <a:srgbClr val="FFFFFF"/>
            </a:solidFill>
          </a:ln>
        </p:spPr>
      </p:pic>
    </p:spTree>
    <p:extLst>
      <p:ext uri="{BB962C8B-B14F-4D97-AF65-F5344CB8AC3E}">
        <p14:creationId xmlns:p14="http://schemas.microsoft.com/office/powerpoint/2010/main" val="98245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7" grpId="0"/>
      <p:bldP spid="29"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88637" y="392549"/>
            <a:ext cx="10837863" cy="1325563"/>
          </a:xfrm>
        </p:spPr>
        <p:txBody>
          <a:bodyPr/>
          <a:lstStyle/>
          <a:p>
            <a:r>
              <a:rPr lang="zh-CN" altLang="en-US" b="1" dirty="0" smtClean="0">
                <a:solidFill>
                  <a:schemeClr val="bg1"/>
                </a:solidFill>
                <a:latin typeface="微软雅黑" panose="020B0503020204020204" pitchFamily="34" charset="-122"/>
                <a:ea typeface="微软雅黑" panose="020B0503020204020204" pitchFamily="34" charset="-122"/>
              </a:rPr>
              <a:t>影像的发展历程</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 name="Arc 5"/>
          <p:cNvSpPr/>
          <p:nvPr/>
        </p:nvSpPr>
        <p:spPr>
          <a:xfrm rot="16536782" flipV="1">
            <a:off x="7409058" y="2649800"/>
            <a:ext cx="3345693" cy="3786497"/>
          </a:xfrm>
          <a:prstGeom prst="arc">
            <a:avLst>
              <a:gd name="adj1" fmla="val 6554086"/>
              <a:gd name="adj2" fmla="val 15969470"/>
            </a:avLst>
          </a:prstGeom>
          <a:noFill/>
          <a:ln w="38100">
            <a:gradFill flip="none" rotWithShape="1">
              <a:gsLst>
                <a:gs pos="0">
                  <a:srgbClr val="C35954"/>
                </a:gs>
                <a:gs pos="100000">
                  <a:srgbClr val="7B5A85"/>
                </a:gs>
              </a:gsLst>
              <a:lin ang="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微软雅黑" panose="020B0503020204020204" pitchFamily="34" charset="-122"/>
              <a:ea typeface="Kaiti SC" charset="-122"/>
              <a:cs typeface="Kaiti SC" charset="-122"/>
            </a:endParaRPr>
          </a:p>
        </p:txBody>
      </p:sp>
      <p:pic>
        <p:nvPicPr>
          <p:cNvPr id="10"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32486" y="2666201"/>
            <a:ext cx="7848411" cy="4497025"/>
          </a:xfrm>
          <a:prstGeom prst="rect">
            <a:avLst/>
          </a:prstGeom>
        </p:spPr>
      </p:pic>
      <p:sp>
        <p:nvSpPr>
          <p:cNvPr id="11" name="Arc 5"/>
          <p:cNvSpPr/>
          <p:nvPr/>
        </p:nvSpPr>
        <p:spPr>
          <a:xfrm rot="4718851" flipV="1">
            <a:off x="2733634" y="2009225"/>
            <a:ext cx="4201721" cy="4960205"/>
          </a:xfrm>
          <a:prstGeom prst="arc">
            <a:avLst>
              <a:gd name="adj1" fmla="val 4220641"/>
              <a:gd name="adj2" fmla="val 11684153"/>
            </a:avLst>
          </a:prstGeom>
          <a:noFill/>
          <a:ln w="38100">
            <a:gradFill flip="none" rotWithShape="1">
              <a:gsLst>
                <a:gs pos="0">
                  <a:srgbClr val="C35954"/>
                </a:gs>
                <a:gs pos="100000">
                  <a:srgbClr val="7B5A85"/>
                </a:gs>
              </a:gsLst>
              <a:lin ang="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微软雅黑" panose="020B0503020204020204" pitchFamily="34" charset="-122"/>
              <a:ea typeface="Kaiti SC" charset="-122"/>
              <a:cs typeface="Kaiti SC" charset="-122"/>
            </a:endParaRPr>
          </a:p>
        </p:txBody>
      </p:sp>
      <p:sp>
        <p:nvSpPr>
          <p:cNvPr id="12" name="Oval 10"/>
          <p:cNvSpPr/>
          <p:nvPr/>
        </p:nvSpPr>
        <p:spPr>
          <a:xfrm>
            <a:off x="6538319" y="4509471"/>
            <a:ext cx="1333472" cy="1272263"/>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latin typeface="微软雅黑" panose="020B0503020204020204" pitchFamily="34" charset="-122"/>
                <a:ea typeface="微软雅黑" panose="020B0503020204020204" pitchFamily="34" charset="-122"/>
                <a:cs typeface="Kaiti SC" charset="-122"/>
              </a:rPr>
              <a:t>1895</a:t>
            </a:r>
            <a:r>
              <a:rPr lang="zh-CN" altLang="en-US" sz="1400" b="1" dirty="0">
                <a:solidFill>
                  <a:schemeClr val="bg1"/>
                </a:solidFill>
                <a:latin typeface="微软雅黑" panose="020B0503020204020204" pitchFamily="34" charset="-122"/>
                <a:ea typeface="微软雅黑" panose="020B0503020204020204" pitchFamily="34" charset="-122"/>
                <a:cs typeface="Kaiti SC" charset="-122"/>
              </a:rPr>
              <a:t>年电影发明</a:t>
            </a:r>
            <a:endParaRPr lang="ko-KR" altLang="en-US" sz="1400" b="1" dirty="0">
              <a:solidFill>
                <a:schemeClr val="bg1"/>
              </a:solidFill>
              <a:latin typeface="微软雅黑" panose="020B0503020204020204" pitchFamily="34" charset="-122"/>
              <a:ea typeface="Kaiti SC" charset="-122"/>
              <a:cs typeface="Kaiti SC" charset="-122"/>
            </a:endParaRPr>
          </a:p>
        </p:txBody>
      </p:sp>
      <p:sp>
        <p:nvSpPr>
          <p:cNvPr id="14" name="Oval 15"/>
          <p:cNvSpPr/>
          <p:nvPr/>
        </p:nvSpPr>
        <p:spPr>
          <a:xfrm>
            <a:off x="5722378" y="2256176"/>
            <a:ext cx="1479231" cy="1393119"/>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C35954"/>
              </a:buClr>
              <a:buSzPct val="120000"/>
            </a:pPr>
            <a:r>
              <a:rPr lang="en-US" altLang="zh-CN" sz="1400" b="1" dirty="0">
                <a:solidFill>
                  <a:schemeClr val="bg1"/>
                </a:solidFill>
                <a:latin typeface="微软雅黑" panose="020B0503020204020204" pitchFamily="34" charset="-122"/>
                <a:ea typeface="微软雅黑" panose="020B0503020204020204" pitchFamily="34" charset="-122"/>
                <a:cs typeface="Kaiti SC" charset="-122"/>
              </a:rPr>
              <a:t>1837</a:t>
            </a:r>
            <a:r>
              <a:rPr lang="zh-CN" altLang="en-US" sz="1400" b="1" dirty="0">
                <a:solidFill>
                  <a:schemeClr val="bg1"/>
                </a:solidFill>
                <a:latin typeface="微软雅黑" panose="020B0503020204020204" pitchFamily="34" charset="-122"/>
                <a:ea typeface="微软雅黑" panose="020B0503020204020204" pitchFamily="34" charset="-122"/>
                <a:cs typeface="Kaiti SC" charset="-122"/>
              </a:rPr>
              <a:t>年摄影术发明</a:t>
            </a:r>
            <a:endParaRPr lang="en-US" altLang="ko-KR" sz="1400" b="1" dirty="0">
              <a:solidFill>
                <a:schemeClr val="bg1"/>
              </a:solidFill>
              <a:latin typeface="微软雅黑" panose="020B0503020204020204" pitchFamily="34" charset="-122"/>
              <a:ea typeface="微软雅黑" panose="020B0503020204020204" pitchFamily="34" charset="-122"/>
              <a:cs typeface="Kaiti SC" charset="-122"/>
            </a:endParaRPr>
          </a:p>
        </p:txBody>
      </p:sp>
      <p:sp>
        <p:nvSpPr>
          <p:cNvPr id="15" name="矩形 14"/>
          <p:cNvSpPr/>
          <p:nvPr/>
        </p:nvSpPr>
        <p:spPr>
          <a:xfrm>
            <a:off x="1989373" y="2119769"/>
            <a:ext cx="2954657" cy="646331"/>
          </a:xfrm>
          <a:prstGeom prst="rect">
            <a:avLst/>
          </a:prstGeom>
        </p:spPr>
        <p:txBody>
          <a:bodyPr wrap="none">
            <a:spAutoFit/>
          </a:bodyPr>
          <a:lstStyle/>
          <a:p>
            <a:pPr algn="ctr"/>
            <a:r>
              <a:rPr lang="zh-CN" altLang="en-US" sz="3600" dirty="0">
                <a:solidFill>
                  <a:schemeClr val="accent4">
                    <a:lumMod val="40000"/>
                    <a:lumOff val="60000"/>
                  </a:schemeClr>
                </a:solidFill>
                <a:latin typeface="微软雅黑" panose="020B0503020204020204" pitchFamily="34" charset="-122"/>
                <a:ea typeface="微软雅黑" panose="020B0503020204020204" pitchFamily="34" charset="-122"/>
                <a:cs typeface="Kaiti SC" charset="-122"/>
              </a:rPr>
              <a:t>绘制影像年代</a:t>
            </a:r>
            <a:endParaRPr lang="ko-KR" altLang="en-US" sz="3600" dirty="0">
              <a:solidFill>
                <a:schemeClr val="accent4">
                  <a:lumMod val="40000"/>
                  <a:lumOff val="60000"/>
                </a:schemeClr>
              </a:solidFill>
              <a:latin typeface="微软雅黑" panose="020B0503020204020204" pitchFamily="34" charset="-122"/>
              <a:ea typeface="Kaiti SC" charset="-122"/>
              <a:cs typeface="Kaiti SC" charset="-122"/>
            </a:endParaRPr>
          </a:p>
        </p:txBody>
      </p:sp>
      <p:sp>
        <p:nvSpPr>
          <p:cNvPr id="16" name="矩形 15"/>
          <p:cNvSpPr/>
          <p:nvPr/>
        </p:nvSpPr>
        <p:spPr>
          <a:xfrm>
            <a:off x="6687166" y="3325076"/>
            <a:ext cx="2954657" cy="646331"/>
          </a:xfrm>
          <a:prstGeom prst="rect">
            <a:avLst/>
          </a:prstGeom>
        </p:spPr>
        <p:txBody>
          <a:bodyPr wrap="none">
            <a:spAutoFit/>
          </a:bodyPr>
          <a:lstStyle/>
          <a:p>
            <a:pPr algn="ctr"/>
            <a:r>
              <a:rPr lang="zh-CN" altLang="en-US" sz="3600" dirty="0">
                <a:solidFill>
                  <a:schemeClr val="accent4">
                    <a:lumMod val="60000"/>
                    <a:lumOff val="40000"/>
                  </a:schemeClr>
                </a:solidFill>
                <a:latin typeface="微软雅黑" panose="020B0503020204020204" pitchFamily="34" charset="-122"/>
                <a:ea typeface="微软雅黑" panose="020B0503020204020204" pitchFamily="34" charset="-122"/>
                <a:cs typeface="Kaiti SC" charset="-122"/>
              </a:rPr>
              <a:t>记录影像年代</a:t>
            </a:r>
            <a:endParaRPr lang="ko-KR" altLang="en-US" sz="3600" dirty="0">
              <a:solidFill>
                <a:schemeClr val="accent4">
                  <a:lumMod val="60000"/>
                  <a:lumOff val="40000"/>
                </a:schemeClr>
              </a:solidFill>
              <a:latin typeface="微软雅黑" panose="020B0503020204020204" pitchFamily="34" charset="-122"/>
              <a:ea typeface="Kaiti SC" charset="-122"/>
              <a:cs typeface="Kaiti SC" charset="-122"/>
            </a:endParaRPr>
          </a:p>
        </p:txBody>
      </p:sp>
      <p:sp>
        <p:nvSpPr>
          <p:cNvPr id="17" name="文本框 16"/>
          <p:cNvSpPr txBox="1"/>
          <p:nvPr/>
        </p:nvSpPr>
        <p:spPr>
          <a:xfrm>
            <a:off x="7466765" y="5644019"/>
            <a:ext cx="1723549" cy="400110"/>
          </a:xfrm>
          <a:prstGeom prst="rect">
            <a:avLst/>
          </a:prstGeom>
          <a:noFill/>
        </p:spPr>
        <p:txBody>
          <a:bodyPr wrap="none" rtlCol="0">
            <a:spAutoFit/>
          </a:bodyPr>
          <a:lstStyle/>
          <a:p>
            <a:r>
              <a:rPr kumimoji="1" lang="zh-CN" altLang="en-US" sz="2000" dirty="0">
                <a:solidFill>
                  <a:schemeClr val="accent4">
                    <a:lumMod val="60000"/>
                    <a:lumOff val="40000"/>
                  </a:schemeClr>
                </a:solidFill>
                <a:latin typeface="微软雅黑" panose="020B0503020204020204" pitchFamily="34" charset="-122"/>
                <a:ea typeface="微软雅黑" panose="020B0503020204020204" pitchFamily="34" charset="-122"/>
                <a:cs typeface="Kaiti SC" charset="-122"/>
              </a:rPr>
              <a:t>活动影像年代</a:t>
            </a:r>
          </a:p>
        </p:txBody>
      </p:sp>
      <p:sp>
        <p:nvSpPr>
          <p:cNvPr id="13" name="矩形 12"/>
          <p:cNvSpPr/>
          <p:nvPr/>
        </p:nvSpPr>
        <p:spPr>
          <a:xfrm>
            <a:off x="10606610" y="3827607"/>
            <a:ext cx="1210588" cy="1323439"/>
          </a:xfrm>
          <a:prstGeom prst="rect">
            <a:avLst/>
          </a:prstGeom>
        </p:spPr>
        <p:txBody>
          <a:bodyPr wrap="none">
            <a:spAutoFit/>
          </a:bodyPr>
          <a:lstStyle/>
          <a:p>
            <a:pPr algn="ctr"/>
            <a:r>
              <a:rPr lang="zh-CN" altLang="en-US" sz="8000" b="1" dirty="0">
                <a:solidFill>
                  <a:schemeClr val="accent4">
                    <a:lumMod val="60000"/>
                    <a:lumOff val="40000"/>
                  </a:schemeClr>
                </a:solidFill>
                <a:latin typeface="微软雅黑" panose="020B0503020204020204" pitchFamily="34" charset="-122"/>
                <a:ea typeface="微软雅黑" panose="020B0503020204020204" pitchFamily="34" charset="-122"/>
                <a:cs typeface="Kaiti SC" charset="-122"/>
              </a:rPr>
              <a:t>？</a:t>
            </a:r>
            <a:endParaRPr lang="ko-KR" altLang="en-US" sz="8000" b="1" dirty="0">
              <a:solidFill>
                <a:schemeClr val="accent4">
                  <a:lumMod val="60000"/>
                  <a:lumOff val="40000"/>
                </a:schemeClr>
              </a:solidFill>
              <a:latin typeface="微软雅黑" panose="020B0503020204020204" pitchFamily="34" charset="-122"/>
              <a:ea typeface="Kaiti SC" charset="-122"/>
              <a:cs typeface="Kaiti SC" charset="-122"/>
            </a:endParaRPr>
          </a:p>
        </p:txBody>
      </p:sp>
    </p:spTree>
    <p:extLst>
      <p:ext uri="{BB962C8B-B14F-4D97-AF65-F5344CB8AC3E}">
        <p14:creationId xmlns:p14="http://schemas.microsoft.com/office/powerpoint/2010/main" val="319534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p:bldP spid="16" grpId="0"/>
      <p:bldP spid="17"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7" y="188"/>
            <a:ext cx="12191330" cy="685762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cxnSp>
        <p:nvCxnSpPr>
          <p:cNvPr id="11" name="直接连接符 10"/>
          <p:cNvCxnSpPr>
            <a:stCxn id="3" idx="1"/>
          </p:cNvCxnSpPr>
          <p:nvPr/>
        </p:nvCxnSpPr>
        <p:spPr>
          <a:xfrm>
            <a:off x="337" y="3429000"/>
            <a:ext cx="121913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784727" y="1108491"/>
            <a:ext cx="4622546" cy="4622546"/>
          </a:xfrm>
          <a:prstGeom prst="ellipse">
            <a:avLst/>
          </a:prstGeom>
          <a:solidFill>
            <a:srgbClr val="0070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 name="椭圆 8"/>
          <p:cNvSpPr/>
          <p:nvPr/>
        </p:nvSpPr>
        <p:spPr>
          <a:xfrm>
            <a:off x="4069191" y="1392955"/>
            <a:ext cx="4053618" cy="405361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0" name="标题 1">
            <a:extLst>
              <a:ext uri="{FF2B5EF4-FFF2-40B4-BE49-F238E27FC236}">
                <a16:creationId xmlns:a16="http://schemas.microsoft.com/office/drawing/2014/main" id="{CE38501D-8BFE-4433-B492-69011C1B6566}"/>
              </a:ext>
            </a:extLst>
          </p:cNvPr>
          <p:cNvSpPr txBox="1">
            <a:spLocks/>
          </p:cNvSpPr>
          <p:nvPr/>
        </p:nvSpPr>
        <p:spPr>
          <a:xfrm>
            <a:off x="838200" y="2233742"/>
            <a:ext cx="10515600" cy="25537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60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4</a:t>
            </a:r>
          </a:p>
          <a:p>
            <a:pPr algn="ctr"/>
            <a:endParaRPr lang="en-US" altLang="zh-CN" sz="32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a:p>
            <a:pPr algn="ctr"/>
            <a:r>
              <a:rPr lang="zh-CN" altLang="en-US" sz="60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电影技术史</a:t>
            </a:r>
            <a:endParaRPr lang="en-US" altLang="zh-CN" sz="60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p:txBody>
      </p:sp>
      <p:grpSp>
        <p:nvGrpSpPr>
          <p:cNvPr id="13" name="组合 12">
            <a:extLst>
              <a:ext uri="{FF2B5EF4-FFF2-40B4-BE49-F238E27FC236}">
                <a16:creationId xmlns:a16="http://schemas.microsoft.com/office/drawing/2014/main" id="{4C2D48D5-1066-4C71-9F76-08F4662A6B72}"/>
              </a:ext>
            </a:extLst>
          </p:cNvPr>
          <p:cNvGrpSpPr/>
          <p:nvPr/>
        </p:nvGrpSpPr>
        <p:grpSpPr>
          <a:xfrm>
            <a:off x="446112" y="383791"/>
            <a:ext cx="2881861" cy="1009164"/>
            <a:chOff x="1800417" y="4212721"/>
            <a:chExt cx="3143051" cy="1100627"/>
          </a:xfrm>
        </p:grpSpPr>
        <p:pic>
          <p:nvPicPr>
            <p:cNvPr id="14" name="图片 13">
              <a:extLst>
                <a:ext uri="{FF2B5EF4-FFF2-40B4-BE49-F238E27FC236}">
                  <a16:creationId xmlns:a16="http://schemas.microsoft.com/office/drawing/2014/main" id="{9A13393A-2303-4477-9079-B3FA828F0E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66" t="26195" r="27135" b="30206"/>
            <a:stretch/>
          </p:blipFill>
          <p:spPr>
            <a:xfrm>
              <a:off x="3372052" y="4212721"/>
              <a:ext cx="1571416" cy="1100627"/>
            </a:xfrm>
            <a:prstGeom prst="rect">
              <a:avLst/>
            </a:prstGeom>
          </p:spPr>
        </p:pic>
        <p:pic>
          <p:nvPicPr>
            <p:cNvPr id="15" name="图片 14">
              <a:extLst>
                <a:ext uri="{FF2B5EF4-FFF2-40B4-BE49-F238E27FC236}">
                  <a16:creationId xmlns:a16="http://schemas.microsoft.com/office/drawing/2014/main" id="{216744FD-E750-45D7-BA7D-E622094080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417" y="4288119"/>
              <a:ext cx="1077537" cy="1025229"/>
            </a:xfrm>
            <a:prstGeom prst="rect">
              <a:avLst/>
            </a:prstGeom>
          </p:spPr>
        </p:pic>
        <p:cxnSp>
          <p:nvCxnSpPr>
            <p:cNvPr id="16" name="直接连接符 15">
              <a:extLst>
                <a:ext uri="{FF2B5EF4-FFF2-40B4-BE49-F238E27FC236}">
                  <a16:creationId xmlns:a16="http://schemas.microsoft.com/office/drawing/2014/main" id="{60ADED91-0ED1-4254-97D2-032142D54DB1}"/>
                </a:ext>
              </a:extLst>
            </p:cNvPr>
            <p:cNvCxnSpPr/>
            <p:nvPr/>
          </p:nvCxnSpPr>
          <p:spPr>
            <a:xfrm>
              <a:off x="3118586" y="4288119"/>
              <a:ext cx="0" cy="949831"/>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7769373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04900" y="644525"/>
            <a:ext cx="10515600" cy="1325563"/>
          </a:xfrm>
        </p:spPr>
        <p:txBody>
          <a:bodyPr/>
          <a:lstStyle/>
          <a:p>
            <a:r>
              <a:rPr lang="zh-CN" altLang="en-US" b="1" dirty="0" smtClean="0">
                <a:solidFill>
                  <a:schemeClr val="bg1"/>
                </a:solidFill>
                <a:latin typeface="微软雅黑" panose="020B0503020204020204" pitchFamily="34" charset="-122"/>
                <a:ea typeface="微软雅黑" panose="020B0503020204020204" pitchFamily="34" charset="-122"/>
              </a:rPr>
              <a:t>电影（</a:t>
            </a:r>
            <a:r>
              <a:rPr lang="zh-CN" altLang="en-US" b="1" dirty="0">
                <a:solidFill>
                  <a:schemeClr val="bg1"/>
                </a:solidFill>
                <a:latin typeface="微软雅黑" panose="020B0503020204020204" pitchFamily="34" charset="-122"/>
                <a:ea typeface="微软雅黑" panose="020B0503020204020204" pitchFamily="34" charset="-122"/>
              </a:rPr>
              <a:t>活动影像</a:t>
            </a:r>
            <a:r>
              <a:rPr lang="zh-CN" altLang="en-US" b="1" dirty="0" smtClean="0">
                <a:solidFill>
                  <a:schemeClr val="bg1"/>
                </a:solidFill>
                <a:latin typeface="微软雅黑" panose="020B0503020204020204" pitchFamily="34" charset="-122"/>
                <a:ea typeface="微软雅黑" panose="020B0503020204020204" pitchFamily="34" charset="-122"/>
              </a:rPr>
              <a:t>）的发明</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1104900" y="2105025"/>
            <a:ext cx="10515600" cy="4351338"/>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关键节点：卢米埃尔的影片，活动影像的</a:t>
            </a:r>
            <a:r>
              <a:rPr lang="zh-CN" altLang="en-US" dirty="0" smtClean="0">
                <a:solidFill>
                  <a:schemeClr val="bg1"/>
                </a:solidFill>
                <a:latin typeface="微软雅黑" panose="020B0503020204020204" pitchFamily="34" charset="-122"/>
                <a:ea typeface="微软雅黑" panose="020B0503020204020204" pitchFamily="34" charset="-122"/>
              </a:rPr>
              <a:t>发明</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支撑技术</a:t>
            </a:r>
            <a:r>
              <a:rPr lang="zh-CN" altLang="en-US" dirty="0" smtClean="0">
                <a:solidFill>
                  <a:schemeClr val="bg1"/>
                </a:solidFill>
                <a:latin typeface="微软雅黑" panose="020B0503020204020204" pitchFamily="34" charset="-122"/>
                <a:ea typeface="微软雅黑" panose="020B0503020204020204" pitchFamily="34" charset="-122"/>
              </a:rPr>
              <a:t>：机械（时间分解）</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支撑技术：化工</a:t>
            </a:r>
            <a:r>
              <a:rPr lang="zh-CN" altLang="en-US" dirty="0">
                <a:solidFill>
                  <a:schemeClr val="bg1"/>
                </a:solidFill>
                <a:latin typeface="微软雅黑" panose="020B0503020204020204" pitchFamily="34" charset="-122"/>
                <a:ea typeface="微软雅黑" panose="020B0503020204020204" pitchFamily="34" charset="-122"/>
              </a:rPr>
              <a:t>（瞬间捕获</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心理机制：完形</a:t>
            </a:r>
            <a:r>
              <a:rPr lang="zh-CN" altLang="en-US" dirty="0">
                <a:solidFill>
                  <a:schemeClr val="bg1"/>
                </a:solidFill>
                <a:latin typeface="微软雅黑" panose="020B0503020204020204" pitchFamily="34" charset="-122"/>
                <a:ea typeface="微软雅黑" panose="020B0503020204020204" pitchFamily="34" charset="-122"/>
              </a:rPr>
              <a:t>心</a:t>
            </a:r>
            <a:r>
              <a:rPr lang="zh-CN" altLang="en-US" dirty="0" smtClean="0">
                <a:solidFill>
                  <a:schemeClr val="bg1"/>
                </a:solidFill>
                <a:latin typeface="微软雅黑" panose="020B0503020204020204" pitchFamily="34" charset="-122"/>
                <a:ea typeface="微软雅黑" panose="020B0503020204020204" pitchFamily="34" charset="-122"/>
              </a:rPr>
              <a:t>理学、格式塔心理学</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66598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65200" y="555625"/>
            <a:ext cx="10515600" cy="1325563"/>
          </a:xfrm>
        </p:spPr>
        <p:txBody>
          <a:bodyPr>
            <a:norm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电影技术的发展</a:t>
            </a:r>
            <a:r>
              <a:rPr lang="en-US" altLang="zh-CN" b="1" dirty="0" smtClean="0">
                <a:solidFill>
                  <a:schemeClr val="bg1"/>
                </a:solidFill>
                <a:latin typeface="微软雅黑" panose="020B0503020204020204" pitchFamily="34" charset="-122"/>
                <a:ea typeface="微软雅黑" panose="020B0503020204020204" pitchFamily="34" charset="-122"/>
              </a:rPr>
              <a:t/>
            </a:r>
            <a:br>
              <a:rPr lang="en-US" altLang="zh-CN" b="1" dirty="0" smtClean="0">
                <a:solidFill>
                  <a:schemeClr val="bg1"/>
                </a:solidFill>
                <a:latin typeface="微软雅黑" panose="020B0503020204020204" pitchFamily="34" charset="-122"/>
                <a:ea typeface="微软雅黑" panose="020B0503020204020204" pitchFamily="34" charset="-122"/>
              </a:rPr>
            </a:br>
            <a:r>
              <a:rPr lang="en-US" altLang="zh-CN" b="1" dirty="0" smtClean="0">
                <a:solidFill>
                  <a:schemeClr val="bg1"/>
                </a:solidFill>
                <a:latin typeface="微软雅黑" panose="020B0503020204020204" pitchFamily="34" charset="-122"/>
                <a:ea typeface="微软雅黑" panose="020B0503020204020204" pitchFamily="34" charset="-122"/>
              </a:rPr>
              <a:t>1. </a:t>
            </a:r>
            <a:r>
              <a:rPr lang="zh-CN" altLang="en-US" b="1" dirty="0" smtClean="0">
                <a:solidFill>
                  <a:schemeClr val="bg1"/>
                </a:solidFill>
                <a:latin typeface="微软雅黑" panose="020B0503020204020204" pitchFamily="34" charset="-122"/>
                <a:ea typeface="微软雅黑" panose="020B0503020204020204" pitchFamily="34" charset="-122"/>
              </a:rPr>
              <a:t>有声片</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18434" name="Picture 2" descr="https://timgsa.baidu.com/timg?image&amp;quality=80&amp;size=b9999_10000&amp;sec=1540500243096&amp;di=44d4f862af652fe9b0fbb53921916cf6&amp;imgtype=0&amp;src=http%3A%2F%2Fspider.nosdn.127.net%2F8691c7bb78d1f969281c311eb1a610e7.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213" y="387390"/>
            <a:ext cx="4454537" cy="6070834"/>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txBox="1">
            <a:spLocks/>
          </p:cNvSpPr>
          <p:nvPr/>
        </p:nvSpPr>
        <p:spPr>
          <a:xfrm>
            <a:off x="1104900" y="2105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爵士歌王</a:t>
            </a:r>
            <a:r>
              <a:rPr lang="en-US" altLang="zh-CN" dirty="0" smtClean="0">
                <a:solidFill>
                  <a:schemeClr val="bg1"/>
                </a:solidFill>
                <a:latin typeface="微软雅黑" panose="020B0503020204020204" pitchFamily="34" charset="-122"/>
                <a:ea typeface="微软雅黑" panose="020B0503020204020204" pitchFamily="34" charset="-122"/>
              </a:rPr>
              <a:t>》 1927</a:t>
            </a:r>
          </a:p>
          <a:p>
            <a:pPr marL="0" indent="0">
              <a:buNone/>
            </a:pP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画面由</a:t>
            </a:r>
            <a:r>
              <a:rPr lang="zh-CN" altLang="en-US" dirty="0" smtClean="0">
                <a:solidFill>
                  <a:schemeClr val="accent4">
                    <a:lumMod val="40000"/>
                    <a:lumOff val="60000"/>
                  </a:schemeClr>
                </a:solidFill>
                <a:latin typeface="微软雅黑" panose="020B0503020204020204" pitchFamily="34" charset="-122"/>
                <a:ea typeface="微软雅黑" panose="020B0503020204020204" pitchFamily="34" charset="-122"/>
              </a:rPr>
              <a:t>画框 </a:t>
            </a:r>
            <a:r>
              <a:rPr lang="en-US" altLang="zh-CN" dirty="0" smtClean="0">
                <a:solidFill>
                  <a:schemeClr val="accent4">
                    <a:lumMod val="40000"/>
                    <a:lumOff val="6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dirty="0" smtClean="0">
                <a:solidFill>
                  <a:schemeClr val="accent4">
                    <a:lumMod val="40000"/>
                    <a:lumOff val="60000"/>
                  </a:schemeClr>
                </a:solidFill>
                <a:latin typeface="微软雅黑" panose="020B0503020204020204" pitchFamily="34" charset="-122"/>
                <a:ea typeface="微软雅黑" panose="020B0503020204020204" pitchFamily="34" charset="-122"/>
              </a:rPr>
              <a:t> </a:t>
            </a:r>
            <a:r>
              <a:rPr lang="zh-CN" altLang="en-US" dirty="0" smtClean="0">
                <a:solidFill>
                  <a:schemeClr val="accent4">
                    <a:lumMod val="40000"/>
                    <a:lumOff val="60000"/>
                  </a:schemeClr>
                </a:solidFill>
                <a:latin typeface="微软雅黑" panose="020B0503020204020204" pitchFamily="34" charset="-122"/>
                <a:ea typeface="微软雅黑" panose="020B0503020204020204" pitchFamily="34" charset="-122"/>
              </a:rPr>
              <a:t>窗口</a:t>
            </a:r>
            <a:endParaRPr lang="en-US" altLang="zh-CN" dirty="0" smtClean="0">
              <a:solidFill>
                <a:schemeClr val="accent4">
                  <a:lumMod val="40000"/>
                  <a:lumOff val="60000"/>
                </a:schemeClr>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表演由</a:t>
            </a:r>
            <a:r>
              <a:rPr lang="zh-CN" altLang="en-US" dirty="0" smtClean="0">
                <a:solidFill>
                  <a:schemeClr val="accent4">
                    <a:lumMod val="40000"/>
                    <a:lumOff val="60000"/>
                  </a:schemeClr>
                </a:solidFill>
                <a:latin typeface="微软雅黑" panose="020B0503020204020204" pitchFamily="34" charset="-122"/>
                <a:ea typeface="微软雅黑" panose="020B0503020204020204" pitchFamily="34" charset="-122"/>
              </a:rPr>
              <a:t>夸张 </a:t>
            </a:r>
            <a:r>
              <a:rPr lang="en-US" altLang="zh-CN" dirty="0" smtClean="0">
                <a:solidFill>
                  <a:schemeClr val="accent4">
                    <a:lumMod val="40000"/>
                    <a:lumOff val="6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dirty="0" smtClean="0">
                <a:solidFill>
                  <a:schemeClr val="accent4">
                    <a:lumMod val="40000"/>
                    <a:lumOff val="60000"/>
                  </a:schemeClr>
                </a:solidFill>
                <a:latin typeface="微软雅黑" panose="020B0503020204020204" pitchFamily="34" charset="-122"/>
                <a:ea typeface="微软雅黑" panose="020B0503020204020204" pitchFamily="34" charset="-122"/>
              </a:rPr>
              <a:t> </a:t>
            </a:r>
            <a:r>
              <a:rPr lang="zh-CN" altLang="en-US" dirty="0" smtClean="0">
                <a:solidFill>
                  <a:schemeClr val="accent4">
                    <a:lumMod val="40000"/>
                    <a:lumOff val="60000"/>
                  </a:schemeClr>
                </a:solidFill>
                <a:latin typeface="微软雅黑" panose="020B0503020204020204" pitchFamily="34" charset="-122"/>
                <a:ea typeface="微软雅黑" panose="020B0503020204020204" pitchFamily="34" charset="-122"/>
              </a:rPr>
              <a:t>写实</a:t>
            </a:r>
            <a:endParaRPr lang="en-US" altLang="zh-CN" dirty="0" smtClean="0">
              <a:solidFill>
                <a:schemeClr val="accent4">
                  <a:lumMod val="40000"/>
                  <a:lumOff val="6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54471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65200" y="555625"/>
            <a:ext cx="10515600" cy="1325563"/>
          </a:xfrm>
        </p:spPr>
        <p:txBody>
          <a:bodyPr>
            <a:norm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电影技术的发展</a:t>
            </a:r>
            <a:r>
              <a:rPr lang="en-US" altLang="zh-CN" b="1" dirty="0" smtClean="0">
                <a:solidFill>
                  <a:schemeClr val="bg1"/>
                </a:solidFill>
                <a:latin typeface="微软雅黑" panose="020B0503020204020204" pitchFamily="34" charset="-122"/>
                <a:ea typeface="微软雅黑" panose="020B0503020204020204" pitchFamily="34" charset="-122"/>
              </a:rPr>
              <a:t/>
            </a:r>
            <a:br>
              <a:rPr lang="en-US" altLang="zh-CN" b="1" dirty="0" smtClean="0">
                <a:solidFill>
                  <a:schemeClr val="bg1"/>
                </a:solidFill>
                <a:latin typeface="微软雅黑" panose="020B0503020204020204" pitchFamily="34" charset="-122"/>
                <a:ea typeface="微软雅黑" panose="020B0503020204020204" pitchFamily="34" charset="-122"/>
              </a:rPr>
            </a:br>
            <a:r>
              <a:rPr lang="en-US" altLang="zh-CN" b="1" dirty="0" smtClean="0">
                <a:solidFill>
                  <a:schemeClr val="bg1"/>
                </a:solidFill>
                <a:latin typeface="微软雅黑" panose="020B0503020204020204" pitchFamily="34" charset="-122"/>
                <a:ea typeface="微软雅黑" panose="020B0503020204020204" pitchFamily="34" charset="-122"/>
              </a:rPr>
              <a:t>2. </a:t>
            </a:r>
            <a:r>
              <a:rPr lang="zh-CN" altLang="en-US" b="1" dirty="0" smtClean="0">
                <a:solidFill>
                  <a:schemeClr val="bg1"/>
                </a:solidFill>
                <a:latin typeface="微软雅黑" panose="020B0503020204020204" pitchFamily="34" charset="-122"/>
                <a:ea typeface="微软雅黑" panose="020B0503020204020204" pitchFamily="34" charset="-122"/>
              </a:rPr>
              <a:t>彩色电影</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965200" y="2165350"/>
            <a:ext cx="10515600" cy="4351338"/>
          </a:xfrm>
        </p:spPr>
        <p:txBody>
          <a:bodyPr>
            <a:normAutofit/>
          </a:bodyPr>
          <a:lstStyle/>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1920s </a:t>
            </a:r>
            <a:r>
              <a:rPr lang="zh-CN" altLang="en-US" dirty="0" smtClean="0">
                <a:solidFill>
                  <a:schemeClr val="bg1"/>
                </a:solidFill>
                <a:latin typeface="微软雅黑" panose="020B0503020204020204" pitchFamily="34" charset="-122"/>
                <a:ea typeface="微软雅黑" panose="020B0503020204020204" pitchFamily="34" charset="-122"/>
              </a:rPr>
              <a:t>默片着色</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1940s-1950s </a:t>
            </a:r>
            <a:r>
              <a:rPr lang="zh-CN" altLang="en-US" dirty="0" smtClean="0">
                <a:solidFill>
                  <a:schemeClr val="bg1"/>
                </a:solidFill>
                <a:latin typeface="微软雅黑" panose="020B0503020204020204" pitchFamily="34" charset="-122"/>
                <a:ea typeface="微软雅黑" panose="020B0503020204020204" pitchFamily="34" charset="-122"/>
              </a:rPr>
              <a:t>彩色片比例开始升高</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1967 </a:t>
            </a:r>
            <a:r>
              <a:rPr lang="zh-CN" altLang="en-US" dirty="0" smtClean="0">
                <a:solidFill>
                  <a:schemeClr val="bg1"/>
                </a:solidFill>
                <a:latin typeface="微软雅黑" panose="020B0503020204020204" pitchFamily="34" charset="-122"/>
                <a:ea typeface="微软雅黑" panose="020B0503020204020204" pitchFamily="34" charset="-122"/>
              </a:rPr>
              <a:t>彩色片产量首次超过黑白片</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1977 </a:t>
            </a:r>
            <a:r>
              <a:rPr lang="zh-CN" altLang="en-US" dirty="0" smtClean="0">
                <a:solidFill>
                  <a:schemeClr val="bg1"/>
                </a:solidFill>
                <a:latin typeface="微软雅黑" panose="020B0503020204020204" pitchFamily="34" charset="-122"/>
                <a:ea typeface="微软雅黑" panose="020B0503020204020204" pitchFamily="34" charset="-122"/>
              </a:rPr>
              <a:t>彩色片占据主导</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 y="5073361"/>
            <a:ext cx="9681720" cy="1003707"/>
          </a:xfrm>
          <a:prstGeom prst="rect">
            <a:avLst/>
          </a:prstGeom>
        </p:spPr>
      </p:pic>
    </p:spTree>
    <p:extLst>
      <p:ext uri="{BB962C8B-B14F-4D97-AF65-F5344CB8AC3E}">
        <p14:creationId xmlns:p14="http://schemas.microsoft.com/office/powerpoint/2010/main" val="11180277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65200" y="555625"/>
            <a:ext cx="10515600" cy="1325563"/>
          </a:xfrm>
        </p:spPr>
        <p:txBody>
          <a:bodyPr>
            <a:norm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电影技术的发展</a:t>
            </a:r>
            <a:r>
              <a:rPr lang="en-US" altLang="zh-CN" b="1" dirty="0" smtClean="0">
                <a:solidFill>
                  <a:schemeClr val="bg1"/>
                </a:solidFill>
                <a:latin typeface="微软雅黑" panose="020B0503020204020204" pitchFamily="34" charset="-122"/>
                <a:ea typeface="微软雅黑" panose="020B0503020204020204" pitchFamily="34" charset="-122"/>
              </a:rPr>
              <a:t/>
            </a:r>
            <a:br>
              <a:rPr lang="en-US" altLang="zh-CN" b="1" dirty="0" smtClean="0">
                <a:solidFill>
                  <a:schemeClr val="bg1"/>
                </a:solidFill>
                <a:latin typeface="微软雅黑" panose="020B0503020204020204" pitchFamily="34" charset="-122"/>
                <a:ea typeface="微软雅黑" panose="020B0503020204020204" pitchFamily="34" charset="-122"/>
              </a:rPr>
            </a:br>
            <a:r>
              <a:rPr lang="en-US" altLang="zh-CN" b="1" dirty="0" smtClean="0">
                <a:solidFill>
                  <a:schemeClr val="bg1"/>
                </a:solidFill>
                <a:latin typeface="微软雅黑" panose="020B0503020204020204" pitchFamily="34" charset="-122"/>
                <a:ea typeface="微软雅黑" panose="020B0503020204020204" pitchFamily="34" charset="-122"/>
              </a:rPr>
              <a:t>3. </a:t>
            </a:r>
            <a:r>
              <a:rPr lang="zh-CN" altLang="en-US" b="1" dirty="0" smtClean="0">
                <a:solidFill>
                  <a:schemeClr val="bg1"/>
                </a:solidFill>
                <a:latin typeface="微软雅黑" panose="020B0503020204020204" pitchFamily="34" charset="-122"/>
                <a:ea typeface="微软雅黑" panose="020B0503020204020204" pitchFamily="34" charset="-122"/>
              </a:rPr>
              <a:t>电视技术：第二块屏</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965200" y="2165350"/>
            <a:ext cx="10515600" cy="4351338"/>
          </a:xfrm>
        </p:spPr>
        <p:txBody>
          <a:bodyPr>
            <a:normAutofit/>
          </a:bodyPr>
          <a:lstStyle/>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1930s </a:t>
            </a:r>
            <a:r>
              <a:rPr lang="zh-CN" altLang="en-US" dirty="0" smtClean="0">
                <a:solidFill>
                  <a:schemeClr val="bg1"/>
                </a:solidFill>
                <a:latin typeface="微软雅黑" panose="020B0503020204020204" pitchFamily="34" charset="-122"/>
                <a:ea typeface="微软雅黑" panose="020B0503020204020204" pitchFamily="34" charset="-122"/>
              </a:rPr>
              <a:t>电视开始研发</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1946</a:t>
            </a:r>
            <a:r>
              <a:rPr lang="zh-CN" altLang="en-US" dirty="0" smtClean="0">
                <a:solidFill>
                  <a:schemeClr val="bg1"/>
                </a:solidFill>
                <a:latin typeface="微软雅黑" panose="020B0503020204020204" pitchFamily="34" charset="-122"/>
                <a:ea typeface="微软雅黑" panose="020B0503020204020204" pitchFamily="34" charset="-122"/>
              </a:rPr>
              <a:t>年 开始进入普通家庭</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1949</a:t>
            </a:r>
            <a:r>
              <a:rPr lang="zh-CN" altLang="en-US" dirty="0" smtClean="0">
                <a:solidFill>
                  <a:schemeClr val="bg1"/>
                </a:solidFill>
                <a:latin typeface="微软雅黑" panose="020B0503020204020204" pitchFamily="34" charset="-122"/>
                <a:ea typeface="微软雅黑" panose="020B0503020204020204" pitchFamily="34" charset="-122"/>
              </a:rPr>
              <a:t>年 开始研发彩色电视</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1960s</a:t>
            </a:r>
            <a:r>
              <a:rPr lang="zh-CN" altLang="en-US" dirty="0" smtClean="0">
                <a:solidFill>
                  <a:schemeClr val="bg1"/>
                </a:solidFill>
                <a:latin typeface="微软雅黑" panose="020B0503020204020204" pitchFamily="34" charset="-122"/>
                <a:ea typeface="微软雅黑" panose="020B0503020204020204" pitchFamily="34" charset="-122"/>
              </a:rPr>
              <a:t>中期，发达国家普及彩色电视</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47700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65200" y="555625"/>
            <a:ext cx="10515600" cy="1325563"/>
          </a:xfrm>
        </p:spPr>
        <p:txBody>
          <a:bodyPr>
            <a:norm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电影技术的发展</a:t>
            </a:r>
            <a:r>
              <a:rPr lang="en-US" altLang="zh-CN" b="1" dirty="0" smtClean="0">
                <a:solidFill>
                  <a:schemeClr val="bg1"/>
                </a:solidFill>
                <a:latin typeface="微软雅黑" panose="020B0503020204020204" pitchFamily="34" charset="-122"/>
                <a:ea typeface="微软雅黑" panose="020B0503020204020204" pitchFamily="34" charset="-122"/>
              </a:rPr>
              <a:t/>
            </a:r>
            <a:br>
              <a:rPr lang="en-US" altLang="zh-CN" b="1" dirty="0" smtClean="0">
                <a:solidFill>
                  <a:schemeClr val="bg1"/>
                </a:solidFill>
                <a:latin typeface="微软雅黑" panose="020B0503020204020204" pitchFamily="34" charset="-122"/>
                <a:ea typeface="微软雅黑" panose="020B0503020204020204" pitchFamily="34" charset="-122"/>
              </a:rPr>
            </a:br>
            <a:r>
              <a:rPr lang="en-US" altLang="zh-CN" b="1" dirty="0" smtClean="0">
                <a:solidFill>
                  <a:schemeClr val="bg1"/>
                </a:solidFill>
                <a:latin typeface="微软雅黑" panose="020B0503020204020204" pitchFamily="34" charset="-122"/>
                <a:ea typeface="微软雅黑" panose="020B0503020204020204" pitchFamily="34" charset="-122"/>
              </a:rPr>
              <a:t>3. </a:t>
            </a:r>
            <a:r>
              <a:rPr lang="zh-CN" altLang="en-US" b="1" dirty="0" smtClean="0">
                <a:solidFill>
                  <a:schemeClr val="bg1"/>
                </a:solidFill>
                <a:latin typeface="微软雅黑" panose="020B0503020204020204" pitchFamily="34" charset="-122"/>
                <a:ea typeface="微软雅黑" panose="020B0503020204020204" pitchFamily="34" charset="-122"/>
              </a:rPr>
              <a:t>数字技术：数字视效与动画</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965200" y="2165350"/>
            <a:ext cx="10515600" cy="4351338"/>
          </a:xfrm>
        </p:spPr>
        <p:txBody>
          <a:bodyPr>
            <a:normAutofit lnSpcReduction="10000"/>
          </a:bodyPr>
          <a:lstStyle/>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工业光魔 </a:t>
            </a:r>
            <a:r>
              <a:rPr lang="en-US" altLang="zh-CN" dirty="0" smtClean="0">
                <a:solidFill>
                  <a:schemeClr val="bg1"/>
                </a:solidFill>
                <a:latin typeface="微软雅黑" panose="020B0503020204020204" pitchFamily="34" charset="-122"/>
                <a:ea typeface="微软雅黑" panose="020B0503020204020204" pitchFamily="34" charset="-122"/>
              </a:rPr>
              <a:t>Industrial Light Magic</a:t>
            </a:r>
          </a:p>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数字王国 </a:t>
            </a:r>
            <a:r>
              <a:rPr lang="en-US" altLang="zh-CN" dirty="0" smtClean="0">
                <a:solidFill>
                  <a:schemeClr val="bg1"/>
                </a:solidFill>
                <a:latin typeface="微软雅黑" panose="020B0503020204020204" pitchFamily="34" charset="-122"/>
                <a:ea typeface="微软雅黑" panose="020B0503020204020204" pitchFamily="34" charset="-122"/>
              </a:rPr>
              <a:t>Digital Domain</a:t>
            </a:r>
          </a:p>
          <a:p>
            <a:pPr marL="0" indent="0">
              <a:buNone/>
            </a:pP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维塔数字工作室 </a:t>
            </a:r>
            <a:r>
              <a:rPr lang="en-US" altLang="zh-CN" dirty="0" err="1" smtClean="0">
                <a:solidFill>
                  <a:schemeClr val="bg1"/>
                </a:solidFill>
                <a:latin typeface="微软雅黑" panose="020B0503020204020204" pitchFamily="34" charset="-122"/>
                <a:ea typeface="微软雅黑" panose="020B0503020204020204" pitchFamily="34" charset="-122"/>
              </a:rPr>
              <a:t>Weta</a:t>
            </a:r>
            <a:r>
              <a:rPr lang="en-US" altLang="zh-CN" dirty="0" smtClean="0">
                <a:solidFill>
                  <a:schemeClr val="bg1"/>
                </a:solidFill>
                <a:latin typeface="微软雅黑" panose="020B0503020204020204" pitchFamily="34" charset="-122"/>
                <a:ea typeface="微软雅黑" panose="020B0503020204020204" pitchFamily="34" charset="-122"/>
              </a:rPr>
              <a:t> Digital</a:t>
            </a:r>
          </a:p>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皮克斯 </a:t>
            </a:r>
            <a:r>
              <a:rPr lang="en-US" altLang="zh-CN" dirty="0" smtClean="0">
                <a:solidFill>
                  <a:schemeClr val="bg1"/>
                </a:solidFill>
                <a:latin typeface="微软雅黑" panose="020B0503020204020204" pitchFamily="34" charset="-122"/>
                <a:ea typeface="微软雅黑" panose="020B0503020204020204" pitchFamily="34" charset="-122"/>
              </a:rPr>
              <a:t>Pixar</a:t>
            </a:r>
          </a:p>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PDI Pacific Digital Image</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6563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65200" y="555625"/>
            <a:ext cx="10515600" cy="1325563"/>
          </a:xfrm>
        </p:spPr>
        <p:txBody>
          <a:bodyPr>
            <a:norm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电影技术的发展</a:t>
            </a:r>
            <a:r>
              <a:rPr lang="en-US" altLang="zh-CN" b="1" dirty="0" smtClean="0">
                <a:solidFill>
                  <a:schemeClr val="bg1"/>
                </a:solidFill>
                <a:latin typeface="微软雅黑" panose="020B0503020204020204" pitchFamily="34" charset="-122"/>
                <a:ea typeface="微软雅黑" panose="020B0503020204020204" pitchFamily="34" charset="-122"/>
              </a:rPr>
              <a:t/>
            </a:r>
            <a:br>
              <a:rPr lang="en-US" altLang="zh-CN" b="1" dirty="0" smtClean="0">
                <a:solidFill>
                  <a:schemeClr val="bg1"/>
                </a:solidFill>
                <a:latin typeface="微软雅黑" panose="020B0503020204020204" pitchFamily="34" charset="-122"/>
                <a:ea typeface="微软雅黑" panose="020B0503020204020204" pitchFamily="34" charset="-122"/>
              </a:rPr>
            </a:br>
            <a:r>
              <a:rPr lang="en-US" altLang="zh-CN" b="1" dirty="0" smtClean="0">
                <a:solidFill>
                  <a:schemeClr val="bg1"/>
                </a:solidFill>
                <a:latin typeface="微软雅黑" panose="020B0503020204020204" pitchFamily="34" charset="-122"/>
                <a:ea typeface="微软雅黑" panose="020B0503020204020204" pitchFamily="34" charset="-122"/>
              </a:rPr>
              <a:t>3. </a:t>
            </a:r>
            <a:r>
              <a:rPr lang="zh-CN" altLang="en-US" b="1" dirty="0" smtClean="0">
                <a:solidFill>
                  <a:schemeClr val="bg1"/>
                </a:solidFill>
                <a:latin typeface="微软雅黑" panose="020B0503020204020204" pitchFamily="34" charset="-122"/>
                <a:ea typeface="微软雅黑" panose="020B0503020204020204" pitchFamily="34" charset="-122"/>
              </a:rPr>
              <a:t>数字技术：</a:t>
            </a:r>
            <a:r>
              <a:rPr lang="zh-CN" altLang="en-US" b="1" dirty="0">
                <a:solidFill>
                  <a:schemeClr val="bg1"/>
                </a:solidFill>
                <a:latin typeface="微软雅黑" panose="020B0503020204020204" pitchFamily="34" charset="-122"/>
                <a:ea typeface="微软雅黑" panose="020B0503020204020204" pitchFamily="34" charset="-122"/>
              </a:rPr>
              <a:t>后期</a:t>
            </a:r>
            <a:r>
              <a:rPr lang="zh-CN" altLang="en-US" b="1" dirty="0" smtClean="0">
                <a:solidFill>
                  <a:schemeClr val="bg1"/>
                </a:solidFill>
                <a:latin typeface="微软雅黑" panose="020B0503020204020204" pitchFamily="34" charset="-122"/>
                <a:ea typeface="微软雅黑" panose="020B0503020204020204" pitchFamily="34" charset="-122"/>
              </a:rPr>
              <a:t>数字化</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965200" y="2165350"/>
            <a:ext cx="10515600" cy="4351338"/>
          </a:xfrm>
        </p:spPr>
        <p:txBody>
          <a:bodyPr>
            <a:normAutofit lnSpcReduction="10000"/>
          </a:bodyPr>
          <a:lstStyle/>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Avid</a:t>
            </a:r>
          </a:p>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柯达 </a:t>
            </a:r>
            <a:r>
              <a:rPr lang="en-US" altLang="zh-CN" dirty="0" smtClean="0">
                <a:solidFill>
                  <a:schemeClr val="bg1"/>
                </a:solidFill>
                <a:latin typeface="微软雅黑" panose="020B0503020204020204" pitchFamily="34" charset="-122"/>
                <a:ea typeface="微软雅黑" panose="020B0503020204020204" pitchFamily="34" charset="-122"/>
              </a:rPr>
              <a:t>Kodak</a:t>
            </a:r>
          </a:p>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特艺色 </a:t>
            </a:r>
            <a:r>
              <a:rPr lang="en-US" altLang="zh-CN" dirty="0" smtClean="0">
                <a:solidFill>
                  <a:schemeClr val="bg1"/>
                </a:solidFill>
                <a:latin typeface="微软雅黑" panose="020B0503020204020204" pitchFamily="34" charset="-122"/>
                <a:ea typeface="微软雅黑" panose="020B0503020204020204" pitchFamily="34" charset="-122"/>
              </a:rPr>
              <a:t>Technicolor</a:t>
            </a:r>
          </a:p>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汤姆逊 </a:t>
            </a:r>
            <a:r>
              <a:rPr lang="en-US" altLang="zh-CN" dirty="0" smtClean="0">
                <a:solidFill>
                  <a:schemeClr val="bg1"/>
                </a:solidFill>
                <a:latin typeface="微软雅黑" panose="020B0503020204020204" pitchFamily="34" charset="-122"/>
                <a:ea typeface="微软雅黑" panose="020B0503020204020204" pitchFamily="34" charset="-122"/>
              </a:rPr>
              <a:t>Thompson</a:t>
            </a:r>
          </a:p>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阿莱 </a:t>
            </a:r>
            <a:r>
              <a:rPr lang="en-US" altLang="zh-CN" dirty="0" smtClean="0">
                <a:solidFill>
                  <a:schemeClr val="bg1"/>
                </a:solidFill>
                <a:latin typeface="微软雅黑" panose="020B0503020204020204" pitchFamily="34" charset="-122"/>
                <a:ea typeface="微软雅黑" panose="020B0503020204020204" pitchFamily="34" charset="-122"/>
              </a:rPr>
              <a:t>ARRI</a:t>
            </a:r>
          </a:p>
        </p:txBody>
      </p:sp>
    </p:spTree>
    <p:extLst>
      <p:ext uri="{BB962C8B-B14F-4D97-AF65-F5344CB8AC3E}">
        <p14:creationId xmlns:p14="http://schemas.microsoft.com/office/powerpoint/2010/main" val="31348059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65200" y="555625"/>
            <a:ext cx="10515600" cy="1325563"/>
          </a:xfrm>
        </p:spPr>
        <p:txBody>
          <a:bodyPr>
            <a:norm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电影技术的发展</a:t>
            </a:r>
            <a:r>
              <a:rPr lang="en-US" altLang="zh-CN" b="1" dirty="0" smtClean="0">
                <a:solidFill>
                  <a:schemeClr val="bg1"/>
                </a:solidFill>
                <a:latin typeface="微软雅黑" panose="020B0503020204020204" pitchFamily="34" charset="-122"/>
                <a:ea typeface="微软雅黑" panose="020B0503020204020204" pitchFamily="34" charset="-122"/>
              </a:rPr>
              <a:t/>
            </a:r>
            <a:br>
              <a:rPr lang="en-US" altLang="zh-CN" b="1" dirty="0" smtClean="0">
                <a:solidFill>
                  <a:schemeClr val="bg1"/>
                </a:solidFill>
                <a:latin typeface="微软雅黑" panose="020B0503020204020204" pitchFamily="34" charset="-122"/>
                <a:ea typeface="微软雅黑" panose="020B0503020204020204" pitchFamily="34" charset="-122"/>
              </a:rPr>
            </a:br>
            <a:r>
              <a:rPr lang="en-US" altLang="zh-CN" b="1" dirty="0" smtClean="0">
                <a:solidFill>
                  <a:schemeClr val="bg1"/>
                </a:solidFill>
                <a:latin typeface="微软雅黑" panose="020B0503020204020204" pitchFamily="34" charset="-122"/>
                <a:ea typeface="微软雅黑" panose="020B0503020204020204" pitchFamily="34" charset="-122"/>
              </a:rPr>
              <a:t>3. </a:t>
            </a:r>
            <a:r>
              <a:rPr lang="zh-CN" altLang="en-US" b="1" dirty="0" smtClean="0">
                <a:solidFill>
                  <a:schemeClr val="bg1"/>
                </a:solidFill>
                <a:latin typeface="微软雅黑" panose="020B0503020204020204" pitchFamily="34" charset="-122"/>
                <a:ea typeface="微软雅黑" panose="020B0503020204020204" pitchFamily="34" charset="-122"/>
              </a:rPr>
              <a:t>数字技术：</a:t>
            </a:r>
            <a:r>
              <a:rPr lang="zh-CN" altLang="en-US" b="1" dirty="0">
                <a:solidFill>
                  <a:schemeClr val="bg1"/>
                </a:solidFill>
                <a:latin typeface="微软雅黑" panose="020B0503020204020204" pitchFamily="34" charset="-122"/>
                <a:ea typeface="微软雅黑" panose="020B0503020204020204" pitchFamily="34" charset="-122"/>
              </a:rPr>
              <a:t>放映</a:t>
            </a:r>
            <a:r>
              <a:rPr lang="zh-CN" altLang="en-US" b="1" dirty="0" smtClean="0">
                <a:solidFill>
                  <a:schemeClr val="bg1"/>
                </a:solidFill>
                <a:latin typeface="微软雅黑" panose="020B0503020204020204" pitchFamily="34" charset="-122"/>
                <a:ea typeface="微软雅黑" panose="020B0503020204020204" pitchFamily="34" charset="-122"/>
              </a:rPr>
              <a:t>数字化</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965200" y="2165350"/>
            <a:ext cx="10515600" cy="4351338"/>
          </a:xfrm>
        </p:spPr>
        <p:txBody>
          <a:bodyPr>
            <a:normAutofit/>
          </a:bodyPr>
          <a:lstStyle/>
          <a:p>
            <a:pPr marL="0" indent="0">
              <a:buNone/>
            </a:pPr>
            <a:r>
              <a:rPr lang="zh-CN" altLang="en-US" dirty="0">
                <a:solidFill>
                  <a:schemeClr val="bg1"/>
                </a:solidFill>
                <a:latin typeface="微软雅黑" panose="020B0503020204020204" pitchFamily="34" charset="-122"/>
                <a:ea typeface="微软雅黑" panose="020B0503020204020204" pitchFamily="34" charset="-122"/>
              </a:rPr>
              <a:t>德州仪器</a:t>
            </a: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Texas Instruments</a:t>
            </a:r>
          </a:p>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巴克 </a:t>
            </a:r>
            <a:r>
              <a:rPr lang="en-US" altLang="zh-CN" dirty="0" smtClean="0">
                <a:solidFill>
                  <a:schemeClr val="bg1"/>
                </a:solidFill>
                <a:latin typeface="微软雅黑" panose="020B0503020204020204" pitchFamily="34" charset="-122"/>
                <a:ea typeface="微软雅黑" panose="020B0503020204020204" pitchFamily="34" charset="-122"/>
              </a:rPr>
              <a:t>Barco</a:t>
            </a:r>
          </a:p>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a:solidFill>
                  <a:schemeClr val="bg1"/>
                </a:solidFill>
                <a:latin typeface="微软雅黑" panose="020B0503020204020204" pitchFamily="34" charset="-122"/>
                <a:ea typeface="微软雅黑" panose="020B0503020204020204" pitchFamily="34" charset="-122"/>
              </a:rPr>
              <a:t>科</a:t>
            </a:r>
            <a:r>
              <a:rPr lang="zh-CN" altLang="en-US" dirty="0" smtClean="0">
                <a:solidFill>
                  <a:schemeClr val="bg1"/>
                </a:solidFill>
                <a:latin typeface="微软雅黑" panose="020B0503020204020204" pitchFamily="34" charset="-122"/>
                <a:ea typeface="微软雅黑" panose="020B0503020204020204" pitchFamily="34" charset="-122"/>
              </a:rPr>
              <a:t>视 </a:t>
            </a:r>
            <a:r>
              <a:rPr lang="en-US" altLang="zh-CN" dirty="0" smtClean="0">
                <a:solidFill>
                  <a:schemeClr val="bg1"/>
                </a:solidFill>
                <a:latin typeface="微软雅黑" panose="020B0503020204020204" pitchFamily="34" charset="-122"/>
                <a:ea typeface="微软雅黑" panose="020B0503020204020204" pitchFamily="34" charset="-122"/>
              </a:rPr>
              <a:t>Christie</a:t>
            </a:r>
          </a:p>
          <a:p>
            <a:pPr marL="0" indent="0">
              <a:buNone/>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NEC</a:t>
            </a:r>
          </a:p>
        </p:txBody>
      </p:sp>
    </p:spTree>
    <p:extLst>
      <p:ext uri="{BB962C8B-B14F-4D97-AF65-F5344CB8AC3E}">
        <p14:creationId xmlns:p14="http://schemas.microsoft.com/office/powerpoint/2010/main" val="4139041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585" y="359219"/>
            <a:ext cx="3757751" cy="296897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00" y="3624342"/>
            <a:ext cx="6192041" cy="290312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5747" y="1533465"/>
            <a:ext cx="7069693" cy="4381737"/>
          </a:xfrm>
          <a:prstGeom prst="rect">
            <a:avLst/>
          </a:prstGeom>
        </p:spPr>
      </p:pic>
    </p:spTree>
    <p:extLst>
      <p:ext uri="{BB962C8B-B14F-4D97-AF65-F5344CB8AC3E}">
        <p14:creationId xmlns:p14="http://schemas.microsoft.com/office/powerpoint/2010/main" val="387774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65200" y="555625"/>
            <a:ext cx="10515600" cy="1325563"/>
          </a:xfrm>
        </p:spPr>
        <p:txBody>
          <a:bodyPr>
            <a:norm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电影技术的发展</a:t>
            </a:r>
            <a:r>
              <a:rPr lang="en-US" altLang="zh-CN" b="1" dirty="0" smtClean="0">
                <a:solidFill>
                  <a:schemeClr val="bg1"/>
                </a:solidFill>
                <a:latin typeface="微软雅黑" panose="020B0503020204020204" pitchFamily="34" charset="-122"/>
                <a:ea typeface="微软雅黑" panose="020B0503020204020204" pitchFamily="34" charset="-122"/>
              </a:rPr>
              <a:t/>
            </a:r>
            <a:br>
              <a:rPr lang="en-US" altLang="zh-CN" b="1" dirty="0" smtClean="0">
                <a:solidFill>
                  <a:schemeClr val="bg1"/>
                </a:solidFill>
                <a:latin typeface="微软雅黑" panose="020B0503020204020204" pitchFamily="34" charset="-122"/>
                <a:ea typeface="微软雅黑" panose="020B0503020204020204" pitchFamily="34" charset="-122"/>
              </a:rPr>
            </a:br>
            <a:r>
              <a:rPr lang="en-US" altLang="zh-CN" b="1" dirty="0" smtClean="0">
                <a:solidFill>
                  <a:schemeClr val="bg1"/>
                </a:solidFill>
                <a:latin typeface="微软雅黑" panose="020B0503020204020204" pitchFamily="34" charset="-122"/>
                <a:ea typeface="微软雅黑" panose="020B0503020204020204" pitchFamily="34" charset="-122"/>
              </a:rPr>
              <a:t>3. </a:t>
            </a:r>
            <a:r>
              <a:rPr lang="zh-CN" altLang="en-US" b="1" dirty="0" smtClean="0">
                <a:solidFill>
                  <a:schemeClr val="bg1"/>
                </a:solidFill>
                <a:latin typeface="微软雅黑" panose="020B0503020204020204" pitchFamily="34" charset="-122"/>
                <a:ea typeface="微软雅黑" panose="020B0503020204020204" pitchFamily="34" charset="-122"/>
              </a:rPr>
              <a:t>数字技术：前期数字化</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965200" y="2165350"/>
            <a:ext cx="10515600" cy="4351338"/>
          </a:xfrm>
        </p:spPr>
        <p:txBody>
          <a:bodyPr>
            <a:normAutofit/>
          </a:bodyPr>
          <a:lstStyle/>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索尼 </a:t>
            </a:r>
            <a:r>
              <a:rPr lang="en-US" altLang="zh-CN" dirty="0" smtClean="0">
                <a:solidFill>
                  <a:schemeClr val="bg1"/>
                </a:solidFill>
                <a:latin typeface="微软雅黑" panose="020B0503020204020204" pitchFamily="34" charset="-122"/>
                <a:ea typeface="微软雅黑" panose="020B0503020204020204" pitchFamily="34" charset="-122"/>
              </a:rPr>
              <a:t>Sony</a:t>
            </a: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松下 </a:t>
            </a:r>
            <a:r>
              <a:rPr lang="en-US" altLang="zh-CN" dirty="0" smtClean="0">
                <a:solidFill>
                  <a:schemeClr val="bg1"/>
                </a:solidFill>
                <a:latin typeface="微软雅黑" panose="020B0503020204020204" pitchFamily="34" charset="-122"/>
                <a:ea typeface="微软雅黑" panose="020B0503020204020204" pitchFamily="34" charset="-122"/>
              </a:rPr>
              <a:t>Panasonic</a:t>
            </a: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JVC</a:t>
            </a: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阿莱 </a:t>
            </a:r>
            <a:r>
              <a:rPr lang="en-US" altLang="zh-CN" dirty="0" smtClean="0">
                <a:solidFill>
                  <a:schemeClr val="bg1"/>
                </a:solidFill>
                <a:latin typeface="微软雅黑" panose="020B0503020204020204" pitchFamily="34" charset="-122"/>
                <a:ea typeface="微软雅黑" panose="020B0503020204020204" pitchFamily="34" charset="-122"/>
              </a:rPr>
              <a:t>ARRI</a:t>
            </a: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潘那维申 </a:t>
            </a:r>
            <a:r>
              <a:rPr lang="en-US" altLang="zh-CN" dirty="0" smtClean="0">
                <a:solidFill>
                  <a:schemeClr val="bg1"/>
                </a:solidFill>
                <a:latin typeface="微软雅黑" panose="020B0503020204020204" pitchFamily="34" charset="-122"/>
                <a:ea typeface="微软雅黑" panose="020B0503020204020204" pitchFamily="34" charset="-122"/>
              </a:rPr>
              <a:t>Panavision</a:t>
            </a: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佳能 </a:t>
            </a:r>
            <a:r>
              <a:rPr lang="en-US" altLang="zh-CN" dirty="0" smtClean="0">
                <a:solidFill>
                  <a:schemeClr val="bg1"/>
                </a:solidFill>
                <a:latin typeface="微软雅黑" panose="020B0503020204020204" pitchFamily="34" charset="-122"/>
                <a:ea typeface="微软雅黑" panose="020B0503020204020204" pitchFamily="34" charset="-122"/>
              </a:rPr>
              <a:t>Cannon</a:t>
            </a:r>
          </a:p>
          <a:p>
            <a:pPr marL="0" indent="0">
              <a:buNone/>
            </a:pPr>
            <a:r>
              <a:rPr lang="zh-CN" altLang="en-US" dirty="0" smtClean="0">
                <a:solidFill>
                  <a:schemeClr val="bg1"/>
                </a:solidFill>
                <a:latin typeface="微软雅黑" panose="020B0503020204020204" pitchFamily="34" charset="-122"/>
                <a:ea typeface="微软雅黑" panose="020B0503020204020204" pitchFamily="34" charset="-122"/>
              </a:rPr>
              <a:t>红 </a:t>
            </a:r>
            <a:r>
              <a:rPr lang="en-US" altLang="zh-CN" dirty="0" smtClean="0">
                <a:solidFill>
                  <a:schemeClr val="bg1"/>
                </a:solidFill>
                <a:latin typeface="微软雅黑" panose="020B0503020204020204" pitchFamily="34" charset="-122"/>
                <a:ea typeface="微软雅黑" panose="020B0503020204020204" pitchFamily="34" charset="-122"/>
              </a:rPr>
              <a:t>Red</a:t>
            </a:r>
          </a:p>
        </p:txBody>
      </p:sp>
    </p:spTree>
    <p:extLst>
      <p:ext uri="{BB962C8B-B14F-4D97-AF65-F5344CB8AC3E}">
        <p14:creationId xmlns:p14="http://schemas.microsoft.com/office/powerpoint/2010/main" val="24385894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65200" y="555625"/>
            <a:ext cx="10515600" cy="1325563"/>
          </a:xfrm>
        </p:spPr>
        <p:txBody>
          <a:bodyPr>
            <a:norm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电影技术的发展</a:t>
            </a:r>
            <a:r>
              <a:rPr lang="en-US" altLang="zh-CN" b="1" dirty="0" smtClean="0">
                <a:solidFill>
                  <a:schemeClr val="bg1"/>
                </a:solidFill>
                <a:latin typeface="微软雅黑" panose="020B0503020204020204" pitchFamily="34" charset="-122"/>
                <a:ea typeface="微软雅黑" panose="020B0503020204020204" pitchFamily="34" charset="-122"/>
              </a:rPr>
              <a:t/>
            </a:r>
            <a:br>
              <a:rPr lang="en-US" altLang="zh-CN" b="1" dirty="0" smtClean="0">
                <a:solidFill>
                  <a:schemeClr val="bg1"/>
                </a:solidFill>
                <a:latin typeface="微软雅黑" panose="020B0503020204020204" pitchFamily="34" charset="-122"/>
                <a:ea typeface="微软雅黑" panose="020B0503020204020204" pitchFamily="34" charset="-122"/>
              </a:rPr>
            </a:br>
            <a:r>
              <a:rPr lang="en-US" altLang="zh-CN" b="1" dirty="0" smtClean="0">
                <a:solidFill>
                  <a:schemeClr val="bg1"/>
                </a:solidFill>
                <a:latin typeface="微软雅黑" panose="020B0503020204020204" pitchFamily="34" charset="-122"/>
                <a:ea typeface="微软雅黑" panose="020B0503020204020204" pitchFamily="34" charset="-122"/>
              </a:rPr>
              <a:t>3. </a:t>
            </a:r>
            <a:r>
              <a:rPr lang="zh-CN" altLang="en-US" b="1" dirty="0" smtClean="0">
                <a:solidFill>
                  <a:schemeClr val="bg1"/>
                </a:solidFill>
                <a:latin typeface="微软雅黑" panose="020B0503020204020204" pitchFamily="34" charset="-122"/>
                <a:ea typeface="微软雅黑" panose="020B0503020204020204" pitchFamily="34" charset="-122"/>
              </a:rPr>
              <a:t>数字技术：第三块屏</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965200" y="2165350"/>
            <a:ext cx="10515600" cy="4351338"/>
          </a:xfrm>
        </p:spPr>
        <p:txBody>
          <a:bodyPr>
            <a:normAutofit/>
          </a:bodyPr>
          <a:lstStyle/>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1976 </a:t>
            </a:r>
            <a:r>
              <a:rPr lang="zh-CN" altLang="en-US" dirty="0" smtClean="0">
                <a:solidFill>
                  <a:schemeClr val="bg1"/>
                </a:solidFill>
                <a:latin typeface="微软雅黑" panose="020B0503020204020204" pitchFamily="34" charset="-122"/>
                <a:ea typeface="微软雅黑" panose="020B0503020204020204" pitchFamily="34" charset="-122"/>
              </a:rPr>
              <a:t>苹果成立</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1984 Macintosh</a:t>
            </a:r>
            <a:r>
              <a:rPr lang="zh-CN" altLang="en-US" dirty="0" smtClean="0">
                <a:solidFill>
                  <a:schemeClr val="bg1"/>
                </a:solidFill>
                <a:latin typeface="微软雅黑" panose="020B0503020204020204" pitchFamily="34" charset="-122"/>
                <a:ea typeface="微软雅黑" panose="020B0503020204020204" pitchFamily="34" charset="-122"/>
              </a:rPr>
              <a:t>发布</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1993</a:t>
            </a:r>
            <a:r>
              <a:rPr lang="zh-CN" altLang="en-US" dirty="0" smtClean="0">
                <a:solidFill>
                  <a:schemeClr val="bg1"/>
                </a:solidFill>
                <a:latin typeface="微软雅黑" panose="020B0503020204020204" pitchFamily="34" charset="-122"/>
                <a:ea typeface="微软雅黑" panose="020B0503020204020204" pitchFamily="34" charset="-122"/>
              </a:rPr>
              <a:t>年 </a:t>
            </a:r>
            <a:r>
              <a:rPr lang="en-US" altLang="zh-CN" dirty="0" smtClean="0">
                <a:solidFill>
                  <a:schemeClr val="bg1"/>
                </a:solidFill>
                <a:latin typeface="微软雅黑" panose="020B0503020204020204" pitchFamily="34" charset="-122"/>
                <a:ea typeface="微软雅黑" panose="020B0503020204020204" pitchFamily="34" charset="-122"/>
              </a:rPr>
              <a:t>VCD</a:t>
            </a:r>
            <a:r>
              <a:rPr lang="zh-CN" altLang="en-US" dirty="0" smtClean="0">
                <a:solidFill>
                  <a:schemeClr val="bg1"/>
                </a:solidFill>
                <a:latin typeface="微软雅黑" panose="020B0503020204020204" pitchFamily="34" charset="-122"/>
                <a:ea typeface="微软雅黑" panose="020B0503020204020204" pitchFamily="34" charset="-122"/>
              </a:rPr>
              <a:t>发布，随后出现多媒体电脑</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2005</a:t>
            </a:r>
            <a:r>
              <a:rPr lang="zh-CN" altLang="en-US" dirty="0" smtClean="0">
                <a:solidFill>
                  <a:schemeClr val="bg1"/>
                </a:solidFill>
                <a:latin typeface="微软雅黑" panose="020B0503020204020204" pitchFamily="34" charset="-122"/>
                <a:ea typeface="微软雅黑" panose="020B0503020204020204" pitchFamily="34" charset="-122"/>
              </a:rPr>
              <a:t>年 </a:t>
            </a:r>
            <a:r>
              <a:rPr lang="en-US" altLang="zh-CN" dirty="0" err="1" smtClean="0">
                <a:solidFill>
                  <a:schemeClr val="bg1"/>
                </a:solidFill>
                <a:latin typeface="微软雅黑" panose="020B0503020204020204" pitchFamily="34" charset="-122"/>
                <a:ea typeface="微软雅黑" panose="020B0503020204020204" pitchFamily="34" charset="-122"/>
              </a:rPr>
              <a:t>Youtube</a:t>
            </a:r>
            <a:r>
              <a:rPr lang="zh-CN" altLang="en-US" dirty="0" smtClean="0">
                <a:solidFill>
                  <a:schemeClr val="bg1"/>
                </a:solidFill>
                <a:latin typeface="微软雅黑" panose="020B0503020204020204" pitchFamily="34" charset="-122"/>
                <a:ea typeface="微软雅黑" panose="020B0503020204020204" pitchFamily="34" charset="-122"/>
              </a:rPr>
              <a:t>成立</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a:buNone/>
            </a:pPr>
            <a:r>
              <a:rPr lang="en-US" altLang="zh-CN" dirty="0" smtClean="0">
                <a:solidFill>
                  <a:schemeClr val="bg1"/>
                </a:solidFill>
                <a:latin typeface="微软雅黑" panose="020B0503020204020204" pitchFamily="34" charset="-122"/>
                <a:ea typeface="微软雅黑" panose="020B0503020204020204" pitchFamily="34" charset="-122"/>
              </a:rPr>
              <a:t>1997</a:t>
            </a:r>
            <a:r>
              <a:rPr lang="zh-CN" altLang="en-US" dirty="0" smtClean="0">
                <a:solidFill>
                  <a:schemeClr val="bg1"/>
                </a:solidFill>
                <a:latin typeface="微软雅黑" panose="020B0503020204020204" pitchFamily="34" charset="-122"/>
                <a:ea typeface="微软雅黑" panose="020B0503020204020204" pitchFamily="34" charset="-122"/>
              </a:rPr>
              <a:t>年 </a:t>
            </a:r>
            <a:r>
              <a:rPr lang="en-US" altLang="zh-CN" dirty="0" smtClean="0">
                <a:solidFill>
                  <a:schemeClr val="bg1"/>
                </a:solidFill>
                <a:latin typeface="微软雅黑" panose="020B0503020204020204" pitchFamily="34" charset="-122"/>
                <a:ea typeface="微软雅黑" panose="020B0503020204020204" pitchFamily="34" charset="-122"/>
              </a:rPr>
              <a:t>Netflix</a:t>
            </a:r>
            <a:r>
              <a:rPr lang="zh-CN" altLang="en-US" dirty="0" smtClean="0">
                <a:solidFill>
                  <a:schemeClr val="bg1"/>
                </a:solidFill>
                <a:latin typeface="微软雅黑" panose="020B0503020204020204" pitchFamily="34" charset="-122"/>
                <a:ea typeface="微软雅黑" panose="020B0503020204020204" pitchFamily="34" charset="-122"/>
              </a:rPr>
              <a:t>成立，</a:t>
            </a:r>
            <a:r>
              <a:rPr lang="en-US" altLang="zh-CN" dirty="0" smtClean="0">
                <a:solidFill>
                  <a:schemeClr val="bg1"/>
                </a:solidFill>
                <a:latin typeface="微软雅黑" panose="020B0503020204020204" pitchFamily="34" charset="-122"/>
                <a:ea typeface="微软雅黑" panose="020B0503020204020204" pitchFamily="34" charset="-122"/>
              </a:rPr>
              <a:t>2007</a:t>
            </a:r>
            <a:r>
              <a:rPr lang="zh-CN" altLang="en-US" dirty="0" smtClean="0">
                <a:solidFill>
                  <a:schemeClr val="bg1"/>
                </a:solidFill>
                <a:latin typeface="微软雅黑" panose="020B0503020204020204" pitchFamily="34" charset="-122"/>
                <a:ea typeface="微软雅黑" panose="020B0503020204020204" pitchFamily="34" charset="-122"/>
              </a:rPr>
              <a:t>年开始流媒体服务</a:t>
            </a:r>
            <a:endParaRPr lang="en-US" altLang="zh-CN" dirty="0">
              <a:solidFill>
                <a:schemeClr val="bg1"/>
              </a:solidFill>
              <a:latin typeface="微软雅黑" panose="020B0503020204020204" pitchFamily="34" charset="-122"/>
              <a:ea typeface="微软雅黑" panose="020B0503020204020204" pitchFamily="34" charset="-122"/>
            </a:endParaRPr>
          </a:p>
          <a:p>
            <a:pPr marL="0" indent="0">
              <a:buNone/>
            </a:pP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1640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6"/>
          <p:cNvSpPr>
            <a:spLocks/>
          </p:cNvSpPr>
          <p:nvPr/>
        </p:nvSpPr>
        <p:spPr bwMode="auto">
          <a:xfrm>
            <a:off x="94957" y="2344396"/>
            <a:ext cx="12091371" cy="4512804"/>
          </a:xfrm>
          <a:custGeom>
            <a:avLst/>
            <a:gdLst>
              <a:gd name="T0" fmla="*/ 3815 w 5688"/>
              <a:gd name="T1" fmla="*/ 0 h 2122"/>
              <a:gd name="T2" fmla="*/ 5688 w 5688"/>
              <a:gd name="T3" fmla="*/ 2122 h 2122"/>
              <a:gd name="T4" fmla="*/ 0 w 5688"/>
              <a:gd name="T5" fmla="*/ 2122 h 2122"/>
              <a:gd name="T6" fmla="*/ 3815 w 5688"/>
              <a:gd name="T7" fmla="*/ 0 h 2122"/>
            </a:gdLst>
            <a:ahLst/>
            <a:cxnLst>
              <a:cxn ang="0">
                <a:pos x="T0" y="T1"/>
              </a:cxn>
              <a:cxn ang="0">
                <a:pos x="T2" y="T3"/>
              </a:cxn>
              <a:cxn ang="0">
                <a:pos x="T4" y="T5"/>
              </a:cxn>
              <a:cxn ang="0">
                <a:pos x="T6" y="T7"/>
              </a:cxn>
            </a:cxnLst>
            <a:rect l="0" t="0" r="r" b="b"/>
            <a:pathLst>
              <a:path w="5688" h="2122">
                <a:moveTo>
                  <a:pt x="3815" y="0"/>
                </a:moveTo>
                <a:lnTo>
                  <a:pt x="5688" y="2122"/>
                </a:lnTo>
                <a:lnTo>
                  <a:pt x="0" y="2122"/>
                </a:lnTo>
                <a:lnTo>
                  <a:pt x="3815" y="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0">
            <a:noFill/>
            <a:prstDash val="solid"/>
            <a:round/>
            <a:headEnd/>
            <a:tailEnd/>
          </a:ln>
        </p:spPr>
        <p:txBody>
          <a:bodyPr vert="horz" wrap="square" lIns="121891" tIns="60945" rIns="121891" bIns="60945" numCol="1" anchor="t" anchorCtr="0" compatLnSpc="1">
            <a:prstTxWarp prst="textNoShape">
              <a:avLst/>
            </a:prstTxWarp>
          </a:bodyPr>
          <a:lstStyle/>
          <a:p>
            <a:endParaRPr lang="zh-CN" altLang="en-US" sz="1896"/>
          </a:p>
        </p:txBody>
      </p:sp>
      <p:sp>
        <p:nvSpPr>
          <p:cNvPr id="11" name="Freeform 7"/>
          <p:cNvSpPr>
            <a:spLocks/>
          </p:cNvSpPr>
          <p:nvPr/>
        </p:nvSpPr>
        <p:spPr bwMode="auto">
          <a:xfrm>
            <a:off x="0" y="0"/>
            <a:ext cx="8122561" cy="6771332"/>
          </a:xfrm>
          <a:custGeom>
            <a:avLst/>
            <a:gdLst>
              <a:gd name="T0" fmla="*/ 0 w 3821"/>
              <a:gd name="T1" fmla="*/ 0 h 3184"/>
              <a:gd name="T2" fmla="*/ 2886 w 3821"/>
              <a:gd name="T3" fmla="*/ 0 h 3184"/>
              <a:gd name="T4" fmla="*/ 2903 w 3821"/>
              <a:gd name="T5" fmla="*/ 17 h 3184"/>
              <a:gd name="T6" fmla="*/ 3821 w 3821"/>
              <a:gd name="T7" fmla="*/ 1059 h 3184"/>
              <a:gd name="T8" fmla="*/ 0 w 3821"/>
              <a:gd name="T9" fmla="*/ 3184 h 3184"/>
              <a:gd name="T10" fmla="*/ 0 w 3821"/>
              <a:gd name="T11" fmla="*/ 0 h 3184"/>
            </a:gdLst>
            <a:ahLst/>
            <a:cxnLst>
              <a:cxn ang="0">
                <a:pos x="T0" y="T1"/>
              </a:cxn>
              <a:cxn ang="0">
                <a:pos x="T2" y="T3"/>
              </a:cxn>
              <a:cxn ang="0">
                <a:pos x="T4" y="T5"/>
              </a:cxn>
              <a:cxn ang="0">
                <a:pos x="T6" y="T7"/>
              </a:cxn>
              <a:cxn ang="0">
                <a:pos x="T8" y="T9"/>
              </a:cxn>
              <a:cxn ang="0">
                <a:pos x="T10" y="T11"/>
              </a:cxn>
            </a:cxnLst>
            <a:rect l="0" t="0" r="r" b="b"/>
            <a:pathLst>
              <a:path w="3821" h="3184">
                <a:moveTo>
                  <a:pt x="0" y="0"/>
                </a:moveTo>
                <a:lnTo>
                  <a:pt x="2886" y="0"/>
                </a:lnTo>
                <a:lnTo>
                  <a:pt x="2903" y="17"/>
                </a:lnTo>
                <a:lnTo>
                  <a:pt x="3821" y="1059"/>
                </a:lnTo>
                <a:lnTo>
                  <a:pt x="0" y="3184"/>
                </a:lnTo>
                <a:lnTo>
                  <a:pt x="0" y="0"/>
                </a:lnTo>
                <a:close/>
              </a:path>
            </a:pathLst>
          </a:custGeom>
          <a:solidFill>
            <a:srgbClr val="0070C0"/>
          </a:solidFill>
          <a:ln w="0">
            <a:noFill/>
            <a:prstDash val="solid"/>
            <a:round/>
            <a:headEnd/>
            <a:tailEnd/>
          </a:ln>
        </p:spPr>
        <p:txBody>
          <a:bodyPr vert="horz" wrap="square" lIns="121891" tIns="60945" rIns="121891" bIns="60945" numCol="1" anchor="t" anchorCtr="0" compatLnSpc="1">
            <a:prstTxWarp prst="textNoShape">
              <a:avLst/>
            </a:prstTxWarp>
          </a:bodyPr>
          <a:lstStyle/>
          <a:p>
            <a:endParaRPr lang="zh-CN" altLang="en-US" sz="1896"/>
          </a:p>
        </p:txBody>
      </p:sp>
      <p:sp>
        <p:nvSpPr>
          <p:cNvPr id="4" name="标题 1">
            <a:extLst>
              <a:ext uri="{FF2B5EF4-FFF2-40B4-BE49-F238E27FC236}">
                <a16:creationId xmlns:a16="http://schemas.microsoft.com/office/drawing/2014/main" id="{5220B91B-1827-4B4A-8D97-D567AFCE935E}"/>
              </a:ext>
            </a:extLst>
          </p:cNvPr>
          <p:cNvSpPr txBox="1">
            <a:spLocks/>
          </p:cNvSpPr>
          <p:nvPr/>
        </p:nvSpPr>
        <p:spPr>
          <a:xfrm>
            <a:off x="838200" y="581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solidFill>
                  <a:schemeClr val="bg1"/>
                </a:solidFill>
                <a:latin typeface="微软雅黑" panose="020B0503020204020204" pitchFamily="34" charset="-122"/>
                <a:ea typeface="微软雅黑" panose="020B0503020204020204" pitchFamily="34" charset="-122"/>
              </a:rPr>
              <a:t>电影技术的发展</a:t>
            </a:r>
            <a:endParaRPr lang="en-US" altLang="zh-CN"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996" y="2832271"/>
            <a:ext cx="9921292" cy="2165691"/>
          </a:xfrm>
          <a:prstGeom prst="rect">
            <a:avLst/>
          </a:prstGeom>
        </p:spPr>
      </p:pic>
    </p:spTree>
    <p:extLst>
      <p:ext uri="{BB962C8B-B14F-4D97-AF65-F5344CB8AC3E}">
        <p14:creationId xmlns:p14="http://schemas.microsoft.com/office/powerpoint/2010/main" val="34280357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6"/>
          <p:cNvSpPr>
            <a:spLocks/>
          </p:cNvSpPr>
          <p:nvPr/>
        </p:nvSpPr>
        <p:spPr bwMode="auto">
          <a:xfrm>
            <a:off x="94957" y="2344396"/>
            <a:ext cx="12091371" cy="4512804"/>
          </a:xfrm>
          <a:custGeom>
            <a:avLst/>
            <a:gdLst>
              <a:gd name="T0" fmla="*/ 3815 w 5688"/>
              <a:gd name="T1" fmla="*/ 0 h 2122"/>
              <a:gd name="T2" fmla="*/ 5688 w 5688"/>
              <a:gd name="T3" fmla="*/ 2122 h 2122"/>
              <a:gd name="T4" fmla="*/ 0 w 5688"/>
              <a:gd name="T5" fmla="*/ 2122 h 2122"/>
              <a:gd name="T6" fmla="*/ 3815 w 5688"/>
              <a:gd name="T7" fmla="*/ 0 h 2122"/>
            </a:gdLst>
            <a:ahLst/>
            <a:cxnLst>
              <a:cxn ang="0">
                <a:pos x="T0" y="T1"/>
              </a:cxn>
              <a:cxn ang="0">
                <a:pos x="T2" y="T3"/>
              </a:cxn>
              <a:cxn ang="0">
                <a:pos x="T4" y="T5"/>
              </a:cxn>
              <a:cxn ang="0">
                <a:pos x="T6" y="T7"/>
              </a:cxn>
            </a:cxnLst>
            <a:rect l="0" t="0" r="r" b="b"/>
            <a:pathLst>
              <a:path w="5688" h="2122">
                <a:moveTo>
                  <a:pt x="3815" y="0"/>
                </a:moveTo>
                <a:lnTo>
                  <a:pt x="5688" y="2122"/>
                </a:lnTo>
                <a:lnTo>
                  <a:pt x="0" y="2122"/>
                </a:lnTo>
                <a:lnTo>
                  <a:pt x="3815" y="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0">
            <a:noFill/>
            <a:prstDash val="solid"/>
            <a:round/>
            <a:headEnd/>
            <a:tailEnd/>
          </a:ln>
        </p:spPr>
        <p:txBody>
          <a:bodyPr vert="horz" wrap="square" lIns="121891" tIns="60945" rIns="121891" bIns="60945" numCol="1" anchor="t" anchorCtr="0" compatLnSpc="1">
            <a:prstTxWarp prst="textNoShape">
              <a:avLst/>
            </a:prstTxWarp>
          </a:bodyPr>
          <a:lstStyle/>
          <a:p>
            <a:endParaRPr lang="zh-CN" altLang="en-US" sz="1896"/>
          </a:p>
        </p:txBody>
      </p:sp>
      <p:sp>
        <p:nvSpPr>
          <p:cNvPr id="11" name="Freeform 7"/>
          <p:cNvSpPr>
            <a:spLocks/>
          </p:cNvSpPr>
          <p:nvPr/>
        </p:nvSpPr>
        <p:spPr bwMode="auto">
          <a:xfrm>
            <a:off x="0" y="0"/>
            <a:ext cx="8122561" cy="6771332"/>
          </a:xfrm>
          <a:custGeom>
            <a:avLst/>
            <a:gdLst>
              <a:gd name="T0" fmla="*/ 0 w 3821"/>
              <a:gd name="T1" fmla="*/ 0 h 3184"/>
              <a:gd name="T2" fmla="*/ 2886 w 3821"/>
              <a:gd name="T3" fmla="*/ 0 h 3184"/>
              <a:gd name="T4" fmla="*/ 2903 w 3821"/>
              <a:gd name="T5" fmla="*/ 17 h 3184"/>
              <a:gd name="T6" fmla="*/ 3821 w 3821"/>
              <a:gd name="T7" fmla="*/ 1059 h 3184"/>
              <a:gd name="T8" fmla="*/ 0 w 3821"/>
              <a:gd name="T9" fmla="*/ 3184 h 3184"/>
              <a:gd name="T10" fmla="*/ 0 w 3821"/>
              <a:gd name="T11" fmla="*/ 0 h 3184"/>
            </a:gdLst>
            <a:ahLst/>
            <a:cxnLst>
              <a:cxn ang="0">
                <a:pos x="T0" y="T1"/>
              </a:cxn>
              <a:cxn ang="0">
                <a:pos x="T2" y="T3"/>
              </a:cxn>
              <a:cxn ang="0">
                <a:pos x="T4" y="T5"/>
              </a:cxn>
              <a:cxn ang="0">
                <a:pos x="T6" y="T7"/>
              </a:cxn>
              <a:cxn ang="0">
                <a:pos x="T8" y="T9"/>
              </a:cxn>
              <a:cxn ang="0">
                <a:pos x="T10" y="T11"/>
              </a:cxn>
            </a:cxnLst>
            <a:rect l="0" t="0" r="r" b="b"/>
            <a:pathLst>
              <a:path w="3821" h="3184">
                <a:moveTo>
                  <a:pt x="0" y="0"/>
                </a:moveTo>
                <a:lnTo>
                  <a:pt x="2886" y="0"/>
                </a:lnTo>
                <a:lnTo>
                  <a:pt x="2903" y="17"/>
                </a:lnTo>
                <a:lnTo>
                  <a:pt x="3821" y="1059"/>
                </a:lnTo>
                <a:lnTo>
                  <a:pt x="0" y="3184"/>
                </a:lnTo>
                <a:lnTo>
                  <a:pt x="0" y="0"/>
                </a:lnTo>
                <a:close/>
              </a:path>
            </a:pathLst>
          </a:custGeom>
          <a:solidFill>
            <a:srgbClr val="0070C0"/>
          </a:solidFill>
          <a:ln w="0">
            <a:noFill/>
            <a:prstDash val="solid"/>
            <a:round/>
            <a:headEnd/>
            <a:tailEnd/>
          </a:ln>
        </p:spPr>
        <p:txBody>
          <a:bodyPr vert="horz" wrap="square" lIns="121891" tIns="60945" rIns="121891" bIns="60945" numCol="1" anchor="t" anchorCtr="0" compatLnSpc="1">
            <a:prstTxWarp prst="textNoShape">
              <a:avLst/>
            </a:prstTxWarp>
          </a:bodyPr>
          <a:lstStyle/>
          <a:p>
            <a:endParaRPr lang="zh-CN" altLang="en-US" sz="1896"/>
          </a:p>
        </p:txBody>
      </p:sp>
      <p:sp>
        <p:nvSpPr>
          <p:cNvPr id="4" name="标题 1">
            <a:extLst>
              <a:ext uri="{FF2B5EF4-FFF2-40B4-BE49-F238E27FC236}">
                <a16:creationId xmlns:a16="http://schemas.microsoft.com/office/drawing/2014/main" id="{5220B91B-1827-4B4A-8D97-D567AFCE935E}"/>
              </a:ext>
            </a:extLst>
          </p:cNvPr>
          <p:cNvSpPr txBox="1">
            <a:spLocks/>
          </p:cNvSpPr>
          <p:nvPr/>
        </p:nvSpPr>
        <p:spPr>
          <a:xfrm>
            <a:off x="838200" y="581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solidFill>
                  <a:schemeClr val="bg1"/>
                </a:solidFill>
                <a:latin typeface="微软雅黑" panose="020B0503020204020204" pitchFamily="34" charset="-122"/>
                <a:ea typeface="微软雅黑" panose="020B0503020204020204" pitchFamily="34" charset="-122"/>
              </a:rPr>
              <a:t>电影技术的发展</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影像的</a:t>
            </a:r>
            <a:r>
              <a:rPr lang="zh-CN" altLang="en-US" b="1" dirty="0" smtClean="0">
                <a:solidFill>
                  <a:schemeClr val="bg1"/>
                </a:solidFill>
                <a:latin typeface="微软雅黑" panose="020B0503020204020204" pitchFamily="34" charset="-122"/>
                <a:ea typeface="微软雅黑" panose="020B0503020204020204" pitchFamily="34" charset="-122"/>
              </a:rPr>
              <a:t>真实感</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6472D228-8588-4F38-A7F4-5D4F0FA976CD}"/>
              </a:ext>
            </a:extLst>
          </p:cNvPr>
          <p:cNvSpPr txBox="1">
            <a:spLocks/>
          </p:cNvSpPr>
          <p:nvPr/>
        </p:nvSpPr>
        <p:spPr>
          <a:xfrm>
            <a:off x="838200"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理性真实感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能从客观世界中找到</a:t>
            </a:r>
            <a:r>
              <a:rPr lang="zh-CN" altLang="en-US" dirty="0" smtClean="0">
                <a:solidFill>
                  <a:schemeClr val="bg1"/>
                </a:solidFill>
                <a:latin typeface="微软雅黑" panose="020B0503020204020204" pitchFamily="34" charset="-122"/>
                <a:ea typeface="微软雅黑" panose="020B0503020204020204" pitchFamily="34" charset="-122"/>
              </a:rPr>
              <a:t>依据</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感性真实感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符合</a:t>
            </a:r>
            <a:r>
              <a:rPr lang="zh-CN" altLang="en-US" dirty="0">
                <a:solidFill>
                  <a:schemeClr val="bg1"/>
                </a:solidFill>
                <a:latin typeface="微软雅黑" panose="020B0503020204020204" pitchFamily="34" charset="-122"/>
                <a:ea typeface="微软雅黑" panose="020B0503020204020204" pitchFamily="34" charset="-122"/>
              </a:rPr>
              <a:t>视觉</a:t>
            </a:r>
            <a:r>
              <a:rPr lang="zh-CN" altLang="en-US" dirty="0" smtClean="0">
                <a:solidFill>
                  <a:schemeClr val="bg1"/>
                </a:solidFill>
                <a:latin typeface="微软雅黑" panose="020B0503020204020204" pitchFamily="34" charset="-122"/>
                <a:ea typeface="微软雅黑" panose="020B0503020204020204" pitchFamily="34" charset="-122"/>
              </a:rPr>
              <a:t>感受和推理</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29782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7" y="188"/>
            <a:ext cx="12191330" cy="685762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cxnSp>
        <p:nvCxnSpPr>
          <p:cNvPr id="11" name="直接连接符 10"/>
          <p:cNvCxnSpPr>
            <a:stCxn id="3" idx="1"/>
          </p:cNvCxnSpPr>
          <p:nvPr/>
        </p:nvCxnSpPr>
        <p:spPr>
          <a:xfrm>
            <a:off x="337" y="3429000"/>
            <a:ext cx="121913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784727" y="1108491"/>
            <a:ext cx="4622546" cy="4622546"/>
          </a:xfrm>
          <a:prstGeom prst="ellipse">
            <a:avLst/>
          </a:prstGeom>
          <a:solidFill>
            <a:srgbClr val="0070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 name="椭圆 8"/>
          <p:cNvSpPr/>
          <p:nvPr/>
        </p:nvSpPr>
        <p:spPr>
          <a:xfrm>
            <a:off x="4069191" y="1392955"/>
            <a:ext cx="4053618" cy="405361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0" name="标题 1">
            <a:extLst>
              <a:ext uri="{FF2B5EF4-FFF2-40B4-BE49-F238E27FC236}">
                <a16:creationId xmlns:a16="http://schemas.microsoft.com/office/drawing/2014/main" id="{CE38501D-8BFE-4433-B492-69011C1B6566}"/>
              </a:ext>
            </a:extLst>
          </p:cNvPr>
          <p:cNvSpPr txBox="1">
            <a:spLocks/>
          </p:cNvSpPr>
          <p:nvPr/>
        </p:nvSpPr>
        <p:spPr>
          <a:xfrm>
            <a:off x="838200" y="2233742"/>
            <a:ext cx="10515600" cy="25537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60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5</a:t>
            </a:r>
            <a:endParaRPr lang="en-US" altLang="zh-CN" sz="60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a:p>
            <a:pPr algn="ctr"/>
            <a:endParaRPr lang="en-US" altLang="zh-CN" sz="32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a:p>
            <a:pPr algn="ctr"/>
            <a:r>
              <a:rPr lang="zh-CN" altLang="en-US" sz="60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影视制作</a:t>
            </a:r>
            <a:endParaRPr lang="en-US" altLang="zh-CN" sz="60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p:txBody>
      </p:sp>
      <p:grpSp>
        <p:nvGrpSpPr>
          <p:cNvPr id="13" name="组合 12">
            <a:extLst>
              <a:ext uri="{FF2B5EF4-FFF2-40B4-BE49-F238E27FC236}">
                <a16:creationId xmlns:a16="http://schemas.microsoft.com/office/drawing/2014/main" id="{4C2D48D5-1066-4C71-9F76-08F4662A6B72}"/>
              </a:ext>
            </a:extLst>
          </p:cNvPr>
          <p:cNvGrpSpPr/>
          <p:nvPr/>
        </p:nvGrpSpPr>
        <p:grpSpPr>
          <a:xfrm>
            <a:off x="446112" y="383791"/>
            <a:ext cx="2881861" cy="1009164"/>
            <a:chOff x="1800417" y="4212721"/>
            <a:chExt cx="3143051" cy="1100627"/>
          </a:xfrm>
        </p:grpSpPr>
        <p:pic>
          <p:nvPicPr>
            <p:cNvPr id="14" name="图片 13">
              <a:extLst>
                <a:ext uri="{FF2B5EF4-FFF2-40B4-BE49-F238E27FC236}">
                  <a16:creationId xmlns:a16="http://schemas.microsoft.com/office/drawing/2014/main" id="{9A13393A-2303-4477-9079-B3FA828F0E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66" t="26195" r="27135" b="30206"/>
            <a:stretch/>
          </p:blipFill>
          <p:spPr>
            <a:xfrm>
              <a:off x="3372052" y="4212721"/>
              <a:ext cx="1571416" cy="1100627"/>
            </a:xfrm>
            <a:prstGeom prst="rect">
              <a:avLst/>
            </a:prstGeom>
          </p:spPr>
        </p:pic>
        <p:pic>
          <p:nvPicPr>
            <p:cNvPr id="15" name="图片 14">
              <a:extLst>
                <a:ext uri="{FF2B5EF4-FFF2-40B4-BE49-F238E27FC236}">
                  <a16:creationId xmlns:a16="http://schemas.microsoft.com/office/drawing/2014/main" id="{216744FD-E750-45D7-BA7D-E622094080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417" y="4288119"/>
              <a:ext cx="1077537" cy="1025229"/>
            </a:xfrm>
            <a:prstGeom prst="rect">
              <a:avLst/>
            </a:prstGeom>
          </p:spPr>
        </p:pic>
        <p:cxnSp>
          <p:nvCxnSpPr>
            <p:cNvPr id="16" name="直接连接符 15">
              <a:extLst>
                <a:ext uri="{FF2B5EF4-FFF2-40B4-BE49-F238E27FC236}">
                  <a16:creationId xmlns:a16="http://schemas.microsoft.com/office/drawing/2014/main" id="{60ADED91-0ED1-4254-97D2-032142D54DB1}"/>
                </a:ext>
              </a:extLst>
            </p:cNvPr>
            <p:cNvCxnSpPr/>
            <p:nvPr/>
          </p:nvCxnSpPr>
          <p:spPr>
            <a:xfrm>
              <a:off x="3118586" y="4288119"/>
              <a:ext cx="0" cy="949831"/>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5817712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370" y="1620204"/>
            <a:ext cx="9177259" cy="3617592"/>
          </a:xfrm>
          <a:prstGeom prst="rect">
            <a:avLst/>
          </a:prstGeom>
        </p:spPr>
      </p:pic>
    </p:spTree>
    <p:extLst>
      <p:ext uri="{BB962C8B-B14F-4D97-AF65-F5344CB8AC3E}">
        <p14:creationId xmlns:p14="http://schemas.microsoft.com/office/powerpoint/2010/main" val="25483852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68" y="156548"/>
            <a:ext cx="9278460" cy="6590340"/>
          </a:xfrm>
          <a:prstGeom prst="rect">
            <a:avLst/>
          </a:prstGeom>
        </p:spPr>
      </p:pic>
    </p:spTree>
    <p:extLst>
      <p:ext uri="{BB962C8B-B14F-4D97-AF65-F5344CB8AC3E}">
        <p14:creationId xmlns:p14="http://schemas.microsoft.com/office/powerpoint/2010/main" val="16814043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10" y="78018"/>
            <a:ext cx="8026082" cy="6677065"/>
          </a:xfrm>
          <a:prstGeom prst="rect">
            <a:avLst/>
          </a:prstGeom>
        </p:spPr>
      </p:pic>
    </p:spTree>
    <p:extLst>
      <p:ext uri="{BB962C8B-B14F-4D97-AF65-F5344CB8AC3E}">
        <p14:creationId xmlns:p14="http://schemas.microsoft.com/office/powerpoint/2010/main" val="10034329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965200" y="5556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solidFill>
                  <a:schemeClr val="bg1"/>
                </a:solidFill>
                <a:latin typeface="微软雅黑" panose="020B0503020204020204" pitchFamily="34" charset="-122"/>
                <a:ea typeface="微软雅黑" panose="020B0503020204020204" pitchFamily="34" charset="-122"/>
              </a:rPr>
              <a:t>video</a:t>
            </a:r>
            <a:r>
              <a:rPr lang="zh-CN" altLang="en-US" b="1" dirty="0" smtClean="0">
                <a:solidFill>
                  <a:schemeClr val="bg1"/>
                </a:solidFill>
                <a:latin typeface="微软雅黑" panose="020B0503020204020204" pitchFamily="34" charset="-122"/>
                <a:ea typeface="微软雅黑" panose="020B0503020204020204" pitchFamily="34" charset="-122"/>
              </a:rPr>
              <a:t>：刀背藏身</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46140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965200" y="5556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solidFill>
                  <a:schemeClr val="bg1"/>
                </a:solidFill>
                <a:latin typeface="微软雅黑" panose="020B0503020204020204" pitchFamily="34" charset="-122"/>
                <a:ea typeface="微软雅黑" panose="020B0503020204020204" pitchFamily="34" charset="-122"/>
              </a:rPr>
              <a:t>video</a:t>
            </a:r>
            <a:r>
              <a:rPr lang="zh-CN" altLang="en-US" b="1" dirty="0" smtClean="0">
                <a:solidFill>
                  <a:schemeClr val="bg1"/>
                </a:solidFill>
                <a:latin typeface="微软雅黑" panose="020B0503020204020204" pitchFamily="34" charset="-122"/>
                <a:ea typeface="微软雅黑" panose="020B0503020204020204" pitchFamily="34" charset="-122"/>
              </a:rPr>
              <a:t>：鼠胆英雄</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50426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384" y="1729215"/>
            <a:ext cx="5988289" cy="482057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09" y="1187012"/>
            <a:ext cx="5416946" cy="5362776"/>
          </a:xfrm>
          <a:prstGeom prst="rect">
            <a:avLst/>
          </a:prstGeom>
        </p:spPr>
      </p:pic>
    </p:spTree>
    <p:extLst>
      <p:ext uri="{BB962C8B-B14F-4D97-AF65-F5344CB8AC3E}">
        <p14:creationId xmlns:p14="http://schemas.microsoft.com/office/powerpoint/2010/main" val="12289337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媒体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29411"/>
            <a:ext cx="10250368" cy="6406480"/>
          </a:xfrm>
          <a:prstGeom prst="rect">
            <a:avLst/>
          </a:prstGeom>
        </p:spPr>
      </p:pic>
    </p:spTree>
    <p:extLst>
      <p:ext uri="{BB962C8B-B14F-4D97-AF65-F5344CB8AC3E}">
        <p14:creationId xmlns:p14="http://schemas.microsoft.com/office/powerpoint/2010/main" val="136230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7" y="188"/>
            <a:ext cx="12191330" cy="685762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cxnSp>
        <p:nvCxnSpPr>
          <p:cNvPr id="11" name="直接连接符 10"/>
          <p:cNvCxnSpPr>
            <a:stCxn id="3" idx="1"/>
          </p:cNvCxnSpPr>
          <p:nvPr/>
        </p:nvCxnSpPr>
        <p:spPr>
          <a:xfrm>
            <a:off x="337" y="3429000"/>
            <a:ext cx="121913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784727" y="1108491"/>
            <a:ext cx="4622546" cy="4622546"/>
          </a:xfrm>
          <a:prstGeom prst="ellipse">
            <a:avLst/>
          </a:prstGeom>
          <a:solidFill>
            <a:srgbClr val="0070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 name="椭圆 8"/>
          <p:cNvSpPr/>
          <p:nvPr/>
        </p:nvSpPr>
        <p:spPr>
          <a:xfrm>
            <a:off x="4069191" y="1392955"/>
            <a:ext cx="4053618" cy="405361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0" name="标题 1">
            <a:extLst>
              <a:ext uri="{FF2B5EF4-FFF2-40B4-BE49-F238E27FC236}">
                <a16:creationId xmlns:a16="http://schemas.microsoft.com/office/drawing/2014/main" id="{CE38501D-8BFE-4433-B492-69011C1B6566}"/>
              </a:ext>
            </a:extLst>
          </p:cNvPr>
          <p:cNvSpPr txBox="1">
            <a:spLocks/>
          </p:cNvSpPr>
          <p:nvPr/>
        </p:nvSpPr>
        <p:spPr>
          <a:xfrm>
            <a:off x="838200" y="2233742"/>
            <a:ext cx="10515600" cy="25537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60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6</a:t>
            </a:r>
          </a:p>
          <a:p>
            <a:pPr algn="ctr"/>
            <a:endParaRPr lang="en-US" altLang="zh-CN" sz="32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a:p>
            <a:pPr algn="ctr"/>
            <a:r>
              <a:rPr lang="zh-CN" altLang="en-US" sz="60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影像的未来</a:t>
            </a:r>
            <a:endParaRPr lang="en-US" altLang="zh-CN" sz="60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p:txBody>
      </p:sp>
      <p:grpSp>
        <p:nvGrpSpPr>
          <p:cNvPr id="13" name="组合 12">
            <a:extLst>
              <a:ext uri="{FF2B5EF4-FFF2-40B4-BE49-F238E27FC236}">
                <a16:creationId xmlns:a16="http://schemas.microsoft.com/office/drawing/2014/main" id="{4C2D48D5-1066-4C71-9F76-08F4662A6B72}"/>
              </a:ext>
            </a:extLst>
          </p:cNvPr>
          <p:cNvGrpSpPr/>
          <p:nvPr/>
        </p:nvGrpSpPr>
        <p:grpSpPr>
          <a:xfrm>
            <a:off x="446112" y="383791"/>
            <a:ext cx="2881861" cy="1009164"/>
            <a:chOff x="1800417" y="4212721"/>
            <a:chExt cx="3143051" cy="1100627"/>
          </a:xfrm>
        </p:grpSpPr>
        <p:pic>
          <p:nvPicPr>
            <p:cNvPr id="14" name="图片 13">
              <a:extLst>
                <a:ext uri="{FF2B5EF4-FFF2-40B4-BE49-F238E27FC236}">
                  <a16:creationId xmlns:a16="http://schemas.microsoft.com/office/drawing/2014/main" id="{9A13393A-2303-4477-9079-B3FA828F0E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66" t="26195" r="27135" b="30206"/>
            <a:stretch/>
          </p:blipFill>
          <p:spPr>
            <a:xfrm>
              <a:off x="3372052" y="4212721"/>
              <a:ext cx="1571416" cy="1100627"/>
            </a:xfrm>
            <a:prstGeom prst="rect">
              <a:avLst/>
            </a:prstGeom>
          </p:spPr>
        </p:pic>
        <p:pic>
          <p:nvPicPr>
            <p:cNvPr id="15" name="图片 14">
              <a:extLst>
                <a:ext uri="{FF2B5EF4-FFF2-40B4-BE49-F238E27FC236}">
                  <a16:creationId xmlns:a16="http://schemas.microsoft.com/office/drawing/2014/main" id="{216744FD-E750-45D7-BA7D-E622094080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417" y="4288119"/>
              <a:ext cx="1077537" cy="1025229"/>
            </a:xfrm>
            <a:prstGeom prst="rect">
              <a:avLst/>
            </a:prstGeom>
          </p:spPr>
        </p:pic>
        <p:cxnSp>
          <p:nvCxnSpPr>
            <p:cNvPr id="16" name="直接连接符 15">
              <a:extLst>
                <a:ext uri="{FF2B5EF4-FFF2-40B4-BE49-F238E27FC236}">
                  <a16:creationId xmlns:a16="http://schemas.microsoft.com/office/drawing/2014/main" id="{60ADED91-0ED1-4254-97D2-032142D54DB1}"/>
                </a:ext>
              </a:extLst>
            </p:cNvPr>
            <p:cNvCxnSpPr/>
            <p:nvPr/>
          </p:nvCxnSpPr>
          <p:spPr>
            <a:xfrm>
              <a:off x="3118586" y="4288119"/>
              <a:ext cx="0" cy="949831"/>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0323773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88637" y="392549"/>
            <a:ext cx="10837863" cy="1325563"/>
          </a:xfrm>
        </p:spPr>
        <p:txBody>
          <a:bodyPr/>
          <a:lstStyle/>
          <a:p>
            <a:r>
              <a:rPr lang="zh-CN" altLang="en-US" b="1" dirty="0" smtClean="0">
                <a:solidFill>
                  <a:schemeClr val="bg1"/>
                </a:solidFill>
                <a:latin typeface="微软雅黑" panose="020B0503020204020204" pitchFamily="34" charset="-122"/>
                <a:ea typeface="微软雅黑" panose="020B0503020204020204" pitchFamily="34" charset="-122"/>
              </a:rPr>
              <a:t>影像的发展趋势</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132486" y="2119769"/>
            <a:ext cx="12107639" cy="5043457"/>
            <a:chOff x="-1496929" y="670221"/>
            <a:chExt cx="14365828" cy="6678814"/>
          </a:xfrm>
        </p:grpSpPr>
        <p:sp>
          <p:nvSpPr>
            <p:cNvPr id="9" name="Arc 5"/>
            <p:cNvSpPr/>
            <p:nvPr/>
          </p:nvSpPr>
          <p:spPr>
            <a:xfrm rot="16536782" flipV="1">
              <a:off x="8407269" y="1632900"/>
              <a:ext cx="4430545" cy="4492715"/>
            </a:xfrm>
            <a:prstGeom prst="arc">
              <a:avLst>
                <a:gd name="adj1" fmla="val 6554086"/>
                <a:gd name="adj2" fmla="val 15969470"/>
              </a:avLst>
            </a:prstGeom>
            <a:noFill/>
            <a:ln w="38100">
              <a:gradFill flip="none" rotWithShape="1">
                <a:gsLst>
                  <a:gs pos="0">
                    <a:srgbClr val="C35954"/>
                  </a:gs>
                  <a:gs pos="100000">
                    <a:srgbClr val="7B5A85"/>
                  </a:gs>
                </a:gsLst>
                <a:lin ang="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微软雅黑" panose="020B0503020204020204" pitchFamily="34" charset="-122"/>
                <a:ea typeface="Kaiti SC" charset="-122"/>
                <a:cs typeface="Kaiti SC" charset="-122"/>
              </a:endParaRPr>
            </a:p>
          </p:txBody>
        </p:sp>
        <p:pic>
          <p:nvPicPr>
            <p:cNvPr id="10"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96929" y="1393835"/>
              <a:ext cx="9312214" cy="5955200"/>
            </a:xfrm>
            <a:prstGeom prst="rect">
              <a:avLst/>
            </a:prstGeom>
          </p:spPr>
        </p:pic>
        <p:sp>
          <p:nvSpPr>
            <p:cNvPr id="11" name="Arc 5"/>
            <p:cNvSpPr/>
            <p:nvPr/>
          </p:nvSpPr>
          <p:spPr>
            <a:xfrm rot="4718851" flipV="1">
              <a:off x="2800879" y="865452"/>
              <a:ext cx="5564142" cy="5885330"/>
            </a:xfrm>
            <a:prstGeom prst="arc">
              <a:avLst>
                <a:gd name="adj1" fmla="val 4220641"/>
                <a:gd name="adj2" fmla="val 11684153"/>
              </a:avLst>
            </a:prstGeom>
            <a:noFill/>
            <a:ln w="38100">
              <a:gradFill flip="none" rotWithShape="1">
                <a:gsLst>
                  <a:gs pos="0">
                    <a:srgbClr val="C35954"/>
                  </a:gs>
                  <a:gs pos="100000">
                    <a:srgbClr val="7B5A85"/>
                  </a:gs>
                </a:gsLst>
                <a:lin ang="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微软雅黑" panose="020B0503020204020204" pitchFamily="34" charset="-122"/>
                <a:ea typeface="Kaiti SC" charset="-122"/>
                <a:cs typeface="Kaiti SC" charset="-122"/>
              </a:endParaRPr>
            </a:p>
          </p:txBody>
        </p:sp>
        <p:sp>
          <p:nvSpPr>
            <p:cNvPr id="12" name="Oval 10"/>
            <p:cNvSpPr/>
            <p:nvPr/>
          </p:nvSpPr>
          <p:spPr>
            <a:xfrm>
              <a:off x="7604554" y="3834791"/>
              <a:ext cx="1582177" cy="1684798"/>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latin typeface="微软雅黑" panose="020B0503020204020204" pitchFamily="34" charset="-122"/>
                  <a:ea typeface="微软雅黑" panose="020B0503020204020204" pitchFamily="34" charset="-122"/>
                  <a:cs typeface="Kaiti SC" charset="-122"/>
                </a:rPr>
                <a:t>1895</a:t>
              </a:r>
              <a:r>
                <a:rPr lang="zh-CN" altLang="en-US" sz="1400" b="1" dirty="0">
                  <a:solidFill>
                    <a:schemeClr val="bg1"/>
                  </a:solidFill>
                  <a:latin typeface="微软雅黑" panose="020B0503020204020204" pitchFamily="34" charset="-122"/>
                  <a:ea typeface="微软雅黑" panose="020B0503020204020204" pitchFamily="34" charset="-122"/>
                  <a:cs typeface="Kaiti SC" charset="-122"/>
                </a:rPr>
                <a:t>年电影发明</a:t>
              </a:r>
              <a:endParaRPr lang="ko-KR" altLang="en-US" sz="1400" b="1" dirty="0">
                <a:solidFill>
                  <a:schemeClr val="bg1"/>
                </a:solidFill>
                <a:latin typeface="微软雅黑" panose="020B0503020204020204" pitchFamily="34" charset="-122"/>
                <a:ea typeface="Kaiti SC" charset="-122"/>
                <a:cs typeface="Kaiti SC" charset="-122"/>
              </a:endParaRPr>
            </a:p>
          </p:txBody>
        </p:sp>
        <p:sp>
          <p:nvSpPr>
            <p:cNvPr id="14" name="Oval 15"/>
            <p:cNvSpPr/>
            <p:nvPr/>
          </p:nvSpPr>
          <p:spPr>
            <a:xfrm>
              <a:off x="6636432" y="850858"/>
              <a:ext cx="1755122" cy="1844842"/>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C35954"/>
                </a:buClr>
                <a:buSzPct val="120000"/>
              </a:pPr>
              <a:r>
                <a:rPr lang="en-US" altLang="zh-CN" sz="1400" b="1" dirty="0">
                  <a:solidFill>
                    <a:schemeClr val="bg1"/>
                  </a:solidFill>
                  <a:latin typeface="微软雅黑" panose="020B0503020204020204" pitchFamily="34" charset="-122"/>
                  <a:ea typeface="微软雅黑" panose="020B0503020204020204" pitchFamily="34" charset="-122"/>
                  <a:cs typeface="Kaiti SC" charset="-122"/>
                </a:rPr>
                <a:t>1837</a:t>
              </a:r>
              <a:r>
                <a:rPr lang="zh-CN" altLang="en-US" sz="1400" b="1" dirty="0">
                  <a:solidFill>
                    <a:schemeClr val="bg1"/>
                  </a:solidFill>
                  <a:latin typeface="微软雅黑" panose="020B0503020204020204" pitchFamily="34" charset="-122"/>
                  <a:ea typeface="微软雅黑" panose="020B0503020204020204" pitchFamily="34" charset="-122"/>
                  <a:cs typeface="Kaiti SC" charset="-122"/>
                </a:rPr>
                <a:t>年摄影术发明</a:t>
              </a:r>
              <a:endParaRPr lang="en-US" altLang="ko-KR" sz="1400" b="1" dirty="0">
                <a:solidFill>
                  <a:schemeClr val="bg1"/>
                </a:solidFill>
                <a:latin typeface="微软雅黑" panose="020B0503020204020204" pitchFamily="34" charset="-122"/>
                <a:ea typeface="微软雅黑" panose="020B0503020204020204" pitchFamily="34" charset="-122"/>
                <a:cs typeface="Kaiti SC" charset="-122"/>
              </a:endParaRPr>
            </a:p>
          </p:txBody>
        </p:sp>
        <p:sp>
          <p:nvSpPr>
            <p:cNvPr id="15" name="矩形 14"/>
            <p:cNvSpPr/>
            <p:nvPr/>
          </p:nvSpPr>
          <p:spPr>
            <a:xfrm>
              <a:off x="2389777" y="670221"/>
              <a:ext cx="3140546" cy="774390"/>
            </a:xfrm>
            <a:prstGeom prst="rect">
              <a:avLst/>
            </a:prstGeom>
          </p:spPr>
          <p:txBody>
            <a:bodyPr wrap="none">
              <a:spAutoFit/>
            </a:bodyPr>
            <a:lstStyle/>
            <a:p>
              <a:pPr algn="ctr"/>
              <a:r>
                <a:rPr lang="zh-CN" altLang="en-US" sz="3200" dirty="0">
                  <a:solidFill>
                    <a:schemeClr val="accent4">
                      <a:lumMod val="40000"/>
                      <a:lumOff val="60000"/>
                    </a:schemeClr>
                  </a:solidFill>
                  <a:latin typeface="微软雅黑" panose="020B0503020204020204" pitchFamily="34" charset="-122"/>
                  <a:ea typeface="微软雅黑" panose="020B0503020204020204" pitchFamily="34" charset="-122"/>
                  <a:cs typeface="Kaiti SC" charset="-122"/>
                </a:rPr>
                <a:t>绘制影像年代</a:t>
              </a:r>
              <a:endParaRPr lang="ko-KR" altLang="en-US" sz="3200" dirty="0">
                <a:solidFill>
                  <a:schemeClr val="accent4">
                    <a:lumMod val="40000"/>
                    <a:lumOff val="60000"/>
                  </a:schemeClr>
                </a:solidFill>
                <a:latin typeface="微软雅黑" panose="020B0503020204020204" pitchFamily="34" charset="-122"/>
                <a:ea typeface="Kaiti SC" charset="-122"/>
                <a:cs typeface="Kaiti SC" charset="-122"/>
              </a:endParaRPr>
            </a:p>
          </p:txBody>
        </p:sp>
        <p:sp>
          <p:nvSpPr>
            <p:cNvPr id="16" name="矩形 15"/>
            <p:cNvSpPr/>
            <p:nvPr/>
          </p:nvSpPr>
          <p:spPr>
            <a:xfrm>
              <a:off x="6958906" y="2244893"/>
              <a:ext cx="3140546" cy="774390"/>
            </a:xfrm>
            <a:prstGeom prst="rect">
              <a:avLst/>
            </a:prstGeom>
          </p:spPr>
          <p:txBody>
            <a:bodyPr wrap="none">
              <a:spAutoFit/>
            </a:bodyPr>
            <a:lstStyle/>
            <a:p>
              <a:pPr algn="ctr"/>
              <a:r>
                <a:rPr lang="zh-CN" altLang="en-US" sz="3200" dirty="0">
                  <a:solidFill>
                    <a:schemeClr val="accent4">
                      <a:lumMod val="60000"/>
                      <a:lumOff val="40000"/>
                    </a:schemeClr>
                  </a:solidFill>
                  <a:latin typeface="微软雅黑" panose="020B0503020204020204" pitchFamily="34" charset="-122"/>
                  <a:ea typeface="微软雅黑" panose="020B0503020204020204" pitchFamily="34" charset="-122"/>
                  <a:cs typeface="Kaiti SC" charset="-122"/>
                </a:rPr>
                <a:t>记录影像年代</a:t>
              </a:r>
              <a:endParaRPr lang="ko-KR" altLang="en-US" sz="3200" dirty="0">
                <a:solidFill>
                  <a:schemeClr val="accent4">
                    <a:lumMod val="60000"/>
                    <a:lumOff val="40000"/>
                  </a:schemeClr>
                </a:solidFill>
                <a:latin typeface="微软雅黑" panose="020B0503020204020204" pitchFamily="34" charset="-122"/>
                <a:ea typeface="Kaiti SC" charset="-122"/>
                <a:cs typeface="Kaiti SC" charset="-122"/>
              </a:endParaRPr>
            </a:p>
          </p:txBody>
        </p:sp>
        <p:sp>
          <p:nvSpPr>
            <p:cNvPr id="17" name="文本框 16"/>
            <p:cNvSpPr txBox="1"/>
            <p:nvPr/>
          </p:nvSpPr>
          <p:spPr>
            <a:xfrm>
              <a:off x="8706164" y="5337220"/>
              <a:ext cx="2045007" cy="529847"/>
            </a:xfrm>
            <a:prstGeom prst="rect">
              <a:avLst/>
            </a:prstGeom>
            <a:noFill/>
          </p:spPr>
          <p:txBody>
            <a:bodyPr wrap="none" rtlCol="0">
              <a:spAutoFit/>
            </a:bodyPr>
            <a:lstStyle/>
            <a:p>
              <a:r>
                <a:rPr kumimoji="1" lang="zh-CN" altLang="en-US" sz="2000" dirty="0">
                  <a:solidFill>
                    <a:schemeClr val="accent4">
                      <a:lumMod val="60000"/>
                      <a:lumOff val="40000"/>
                    </a:schemeClr>
                  </a:solidFill>
                  <a:latin typeface="微软雅黑" panose="020B0503020204020204" pitchFamily="34" charset="-122"/>
                  <a:ea typeface="微软雅黑" panose="020B0503020204020204" pitchFamily="34" charset="-122"/>
                  <a:cs typeface="Kaiti SC" charset="-122"/>
                </a:rPr>
                <a:t>活动影像年代</a:t>
              </a:r>
            </a:p>
          </p:txBody>
        </p:sp>
      </p:grpSp>
      <p:sp>
        <p:nvSpPr>
          <p:cNvPr id="13" name="矩形 12"/>
          <p:cNvSpPr/>
          <p:nvPr/>
        </p:nvSpPr>
        <p:spPr>
          <a:xfrm>
            <a:off x="10606610" y="3827607"/>
            <a:ext cx="1210588" cy="1323439"/>
          </a:xfrm>
          <a:prstGeom prst="rect">
            <a:avLst/>
          </a:prstGeom>
        </p:spPr>
        <p:txBody>
          <a:bodyPr wrap="none">
            <a:spAutoFit/>
          </a:bodyPr>
          <a:lstStyle/>
          <a:p>
            <a:pPr algn="ctr"/>
            <a:r>
              <a:rPr lang="zh-CN" altLang="en-US" sz="8000" b="1" dirty="0">
                <a:solidFill>
                  <a:schemeClr val="accent4">
                    <a:lumMod val="60000"/>
                    <a:lumOff val="40000"/>
                  </a:schemeClr>
                </a:solidFill>
                <a:latin typeface="微软雅黑" panose="020B0503020204020204" pitchFamily="34" charset="-122"/>
                <a:ea typeface="微软雅黑" panose="020B0503020204020204" pitchFamily="34" charset="-122"/>
                <a:cs typeface="Kaiti SC" charset="-122"/>
              </a:rPr>
              <a:t>？</a:t>
            </a:r>
            <a:endParaRPr lang="ko-KR" altLang="en-US" sz="8000" b="1" dirty="0">
              <a:solidFill>
                <a:schemeClr val="accent4">
                  <a:lumMod val="60000"/>
                  <a:lumOff val="40000"/>
                </a:schemeClr>
              </a:solidFill>
              <a:latin typeface="微软雅黑" panose="020B0503020204020204" pitchFamily="34" charset="-122"/>
              <a:ea typeface="Kaiti SC" charset="-122"/>
              <a:cs typeface="Kaiti SC" charset="-122"/>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273" y="250978"/>
            <a:ext cx="4469365" cy="2514018"/>
          </a:xfrm>
          <a:prstGeom prst="rect">
            <a:avLst/>
          </a:prstGeom>
        </p:spPr>
      </p:pic>
      <p:sp>
        <p:nvSpPr>
          <p:cNvPr id="19" name="文本框 18"/>
          <p:cNvSpPr txBox="1"/>
          <p:nvPr/>
        </p:nvSpPr>
        <p:spPr>
          <a:xfrm>
            <a:off x="9036089" y="2939099"/>
            <a:ext cx="2781109" cy="1311128"/>
          </a:xfrm>
          <a:prstGeom prst="rect">
            <a:avLst/>
          </a:prstGeom>
          <a:noFill/>
        </p:spPr>
        <p:txBody>
          <a:bodyPr wrap="square" rtlCol="0">
            <a:spAutoFit/>
          </a:bodyPr>
          <a:lstStyle/>
          <a:p>
            <a:pPr algn="ctr" defTabSz="408250" hangingPunct="0">
              <a:lnSpc>
                <a:spcPct val="110000"/>
              </a:lnSpc>
            </a:pPr>
            <a:r>
              <a:rPr kumimoji="1" lang="zh-CN" altLang="en-US" sz="3600" kern="0" spc="37" dirty="0">
                <a:solidFill>
                  <a:srgbClr val="FFC000"/>
                </a:solidFill>
                <a:latin typeface="微软雅黑" panose="020B0503020204020204" pitchFamily="34" charset="-122"/>
                <a:ea typeface="微软雅黑" panose="020B0503020204020204" pitchFamily="34" charset="-122"/>
                <a:cs typeface="Kaiti SC" charset="-122"/>
                <a:sym typeface="Microsoft YaHei"/>
              </a:rPr>
              <a:t>计算</a:t>
            </a:r>
            <a:r>
              <a:rPr kumimoji="1" lang="zh-CN" altLang="en-US" sz="3600" kern="0" spc="37" dirty="0" smtClean="0">
                <a:solidFill>
                  <a:srgbClr val="FFFFFF"/>
                </a:solidFill>
                <a:latin typeface="微软雅黑" panose="020B0503020204020204" pitchFamily="34" charset="-122"/>
                <a:ea typeface="微软雅黑" panose="020B0503020204020204" pitchFamily="34" charset="-122"/>
                <a:cs typeface="Kaiti SC" charset="-122"/>
                <a:sym typeface="Microsoft YaHei"/>
              </a:rPr>
              <a:t>影像</a:t>
            </a:r>
            <a:endParaRPr kumimoji="1" lang="en-US" altLang="zh-CN" sz="3600" kern="0" spc="37" dirty="0" smtClean="0">
              <a:solidFill>
                <a:srgbClr val="FFFFFF"/>
              </a:solidFill>
              <a:latin typeface="微软雅黑" panose="020B0503020204020204" pitchFamily="34" charset="-122"/>
              <a:ea typeface="微软雅黑" panose="020B0503020204020204" pitchFamily="34" charset="-122"/>
              <a:cs typeface="Kaiti SC" charset="-122"/>
              <a:sym typeface="Microsoft YaHei"/>
            </a:endParaRPr>
          </a:p>
          <a:p>
            <a:pPr algn="ctr" defTabSz="408250" hangingPunct="0">
              <a:lnSpc>
                <a:spcPct val="110000"/>
              </a:lnSpc>
            </a:pPr>
            <a:r>
              <a:rPr kumimoji="1" lang="zh-CN" altLang="en-US" sz="3600" kern="0" spc="37" dirty="0" smtClean="0">
                <a:solidFill>
                  <a:srgbClr val="FFFFFF"/>
                </a:solidFill>
                <a:latin typeface="微软雅黑" panose="020B0503020204020204" pitchFamily="34" charset="-122"/>
                <a:ea typeface="微软雅黑" panose="020B0503020204020204" pitchFamily="34" charset="-122"/>
                <a:cs typeface="Kaiti SC" charset="-122"/>
                <a:sym typeface="Microsoft YaHei"/>
              </a:rPr>
              <a:t>时代</a:t>
            </a:r>
            <a:endParaRPr kumimoji="1" lang="zh-CN" altLang="en-US" sz="3600" kern="0" spc="37" dirty="0">
              <a:solidFill>
                <a:srgbClr val="FFFFFF"/>
              </a:solidFill>
              <a:latin typeface="微软雅黑" panose="020B0503020204020204" pitchFamily="34" charset="-122"/>
              <a:ea typeface="微软雅黑" panose="020B0503020204020204" pitchFamily="34" charset="-122"/>
              <a:cs typeface="Kaiti SC" charset="-122"/>
              <a:sym typeface="Microsoft YaHei"/>
            </a:endParaRPr>
          </a:p>
        </p:txBody>
      </p:sp>
    </p:spTree>
    <p:extLst>
      <p:ext uri="{BB962C8B-B14F-4D97-AF65-F5344CB8AC3E}">
        <p14:creationId xmlns:p14="http://schemas.microsoft.com/office/powerpoint/2010/main" val="29554624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59" y="2208118"/>
            <a:ext cx="11227888" cy="2999711"/>
          </a:xfrm>
          <a:prstGeom prst="rect">
            <a:avLst/>
          </a:prstGeom>
        </p:spPr>
      </p:pic>
    </p:spTree>
    <p:extLst>
      <p:ext uri="{BB962C8B-B14F-4D97-AF65-F5344CB8AC3E}">
        <p14:creationId xmlns:p14="http://schemas.microsoft.com/office/powerpoint/2010/main" val="2780447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这是居中标题"/>
          <p:cNvSpPr txBox="1">
            <a:spLocks noGrp="1"/>
          </p:cNvSpPr>
          <p:nvPr>
            <p:ph type="title" idx="4294967295"/>
          </p:nvPr>
        </p:nvSpPr>
        <p:spPr>
          <a:xfrm>
            <a:off x="666842" y="503551"/>
            <a:ext cx="10502900" cy="1108075"/>
          </a:xfrm>
          <a:prstGeom prst="rect">
            <a:avLst/>
          </a:prstGeom>
        </p:spPr>
        <p:txBody>
          <a:bodyPr/>
          <a:lstStyle>
            <a:lvl1pPr>
              <a:defRPr spc="99"/>
            </a:lvl1pPr>
          </a:lstStyle>
          <a:p>
            <a:r>
              <a:rPr lang="zh-CN" altLang="en-US" b="1" dirty="0">
                <a:solidFill>
                  <a:schemeClr val="bg1"/>
                </a:solidFill>
                <a:latin typeface="微软雅黑" panose="020B0503020204020204" pitchFamily="34" charset="-122"/>
                <a:ea typeface="微软雅黑" panose="020B0503020204020204" pitchFamily="34" charset="-122"/>
              </a:rPr>
              <a:t>影像的未来趋势</a:t>
            </a:r>
            <a:endParaRPr b="1" dirty="0">
              <a:solidFill>
                <a:schemeClr val="bg1"/>
              </a:solidFill>
              <a:latin typeface="微软雅黑" panose="020B0503020204020204" pitchFamily="34" charset="-122"/>
              <a:ea typeface="微软雅黑" panose="020B0503020204020204" pitchFamily="34" charset="-122"/>
            </a:endParaRPr>
          </a:p>
        </p:txBody>
      </p:sp>
      <p:sp>
        <p:nvSpPr>
          <p:cNvPr id="141" name="这里是副标题，可以控制在一行到两行左右，不用可以删掉"/>
          <p:cNvSpPr txBox="1">
            <a:spLocks noGrp="1"/>
          </p:cNvSpPr>
          <p:nvPr>
            <p:ph type="body" sz="half" idx="4294967295"/>
          </p:nvPr>
        </p:nvSpPr>
        <p:spPr>
          <a:xfrm>
            <a:off x="797545" y="1640514"/>
            <a:ext cx="10502900" cy="1998663"/>
          </a:xfrm>
          <a:prstGeom prst="rect">
            <a:avLst/>
          </a:prstGeom>
        </p:spPr>
        <p:txBody>
          <a:bodyPr/>
          <a:lstStyle>
            <a:lvl1pPr>
              <a:defRPr spc="0"/>
            </a:lvl1pPr>
          </a:lstStyle>
          <a:p>
            <a:r>
              <a:rPr lang="zh-CN" altLang="en-US" dirty="0">
                <a:solidFill>
                  <a:schemeClr val="bg1"/>
                </a:solidFill>
                <a:latin typeface="微软雅黑" panose="020B0503020204020204" pitchFamily="34" charset="-122"/>
                <a:ea typeface="微软雅黑" panose="020B0503020204020204" pitchFamily="34" charset="-122"/>
              </a:rPr>
              <a:t>信息社会的三要素：信息的组织；信息的体验；信息的处理</a:t>
            </a:r>
            <a:endParaRPr dirty="0">
              <a:solidFill>
                <a:schemeClr val="bg1"/>
              </a:solidFill>
              <a:latin typeface="微软雅黑" panose="020B0503020204020204" pitchFamily="34" charset="-122"/>
              <a:ea typeface="微软雅黑" panose="020B0503020204020204" pitchFamily="34" charset="-122"/>
            </a:endParaRPr>
          </a:p>
        </p:txBody>
      </p:sp>
      <p:sp>
        <p:nvSpPr>
          <p:cNvPr id="143" name="这里是描述"/>
          <p:cNvSpPr txBox="1"/>
          <p:nvPr/>
        </p:nvSpPr>
        <p:spPr>
          <a:xfrm>
            <a:off x="1023569" y="4363209"/>
            <a:ext cx="2576202" cy="321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4630" tIns="24630" rIns="24630" bIns="24630" anchor="ctr">
            <a:spAutoFit/>
          </a:bodyPr>
          <a:lstStyle>
            <a:lvl1pPr>
              <a:spcBef>
                <a:spcPts val="3000"/>
              </a:spcBef>
              <a:defRPr sz="2800" b="1" spc="107">
                <a:solidFill>
                  <a:srgbClr val="FFFFFF"/>
                </a:solidFill>
              </a:defRPr>
            </a:lvl1pPr>
          </a:lstStyle>
          <a:p>
            <a:pPr defTabSz="408250" hangingPunct="0">
              <a:lnSpc>
                <a:spcPct val="110000"/>
              </a:lnSpc>
              <a:spcBef>
                <a:spcPts val="1847"/>
              </a:spcBef>
            </a:pPr>
            <a:r>
              <a:rPr lang="zh-CN" altLang="en-US" sz="1724" kern="0" spc="66" dirty="0">
                <a:solidFill>
                  <a:schemeClr val="bg1"/>
                </a:solidFill>
                <a:latin typeface="Microsoft YaHei"/>
                <a:ea typeface="Microsoft YaHei"/>
                <a:sym typeface="Microsoft YaHei"/>
              </a:rPr>
              <a:t>影像的信息组织：云端化</a:t>
            </a:r>
            <a:endParaRPr sz="1724" kern="0" spc="66" dirty="0">
              <a:solidFill>
                <a:schemeClr val="bg1"/>
              </a:solidFill>
              <a:latin typeface="Microsoft YaHei"/>
              <a:ea typeface="Microsoft YaHei"/>
              <a:sym typeface="Microsoft YaHei"/>
            </a:endParaRPr>
          </a:p>
        </p:txBody>
      </p:sp>
      <p:sp>
        <p:nvSpPr>
          <p:cNvPr id="148" name="矩形"/>
          <p:cNvSpPr/>
          <p:nvPr/>
        </p:nvSpPr>
        <p:spPr>
          <a:xfrm>
            <a:off x="4676541" y="2350411"/>
            <a:ext cx="2838918" cy="1800538"/>
          </a:xfrm>
          <a:prstGeom prst="rect">
            <a:avLst/>
          </a:prstGeom>
          <a:solidFill>
            <a:srgbClr val="FFFFFF"/>
          </a:solidFill>
          <a:ln w="12700">
            <a:miter lim="400000"/>
          </a:ln>
        </p:spPr>
        <p:txBody>
          <a:bodyPr lIns="31282" tIns="31282" rIns="31282" bIns="31282" anchor="ctr"/>
          <a:lstStyle/>
          <a:p>
            <a:pPr algn="ctr" defTabSz="408250" hangingPunct="0">
              <a:defRPr sz="2500" spc="0">
                <a:solidFill>
                  <a:srgbClr val="FFFFFF"/>
                </a:solidFill>
                <a:latin typeface="Helvetica Neue Medium"/>
                <a:ea typeface="Helvetica Neue Medium"/>
                <a:cs typeface="Helvetica Neue Medium"/>
                <a:sym typeface="Helvetica Neue Medium"/>
              </a:defRPr>
            </a:pPr>
            <a:endParaRPr sz="1540" kern="0">
              <a:solidFill>
                <a:schemeClr val="bg1"/>
              </a:solidFill>
              <a:latin typeface="Helvetica Neue Medium"/>
              <a:sym typeface="Helvetica Neue Medium"/>
            </a:endParaRPr>
          </a:p>
        </p:txBody>
      </p:sp>
      <p:sp>
        <p:nvSpPr>
          <p:cNvPr id="149" name="这里是描述"/>
          <p:cNvSpPr txBox="1"/>
          <p:nvPr/>
        </p:nvSpPr>
        <p:spPr>
          <a:xfrm>
            <a:off x="4940568" y="4344472"/>
            <a:ext cx="2576202" cy="321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4630" tIns="24630" rIns="24630" bIns="24630" anchor="ctr">
            <a:spAutoFit/>
          </a:bodyPr>
          <a:lstStyle>
            <a:lvl1pPr>
              <a:spcBef>
                <a:spcPts val="3000"/>
              </a:spcBef>
              <a:defRPr sz="2800" b="1" spc="107">
                <a:solidFill>
                  <a:srgbClr val="FFFFFF"/>
                </a:solidFill>
              </a:defRPr>
            </a:lvl1pPr>
          </a:lstStyle>
          <a:p>
            <a:pPr defTabSz="408250" hangingPunct="0">
              <a:lnSpc>
                <a:spcPct val="110000"/>
              </a:lnSpc>
              <a:spcBef>
                <a:spcPts val="1847"/>
              </a:spcBef>
            </a:pPr>
            <a:r>
              <a:rPr lang="zh-CN" altLang="en-US" sz="1724" kern="0" spc="66" dirty="0">
                <a:solidFill>
                  <a:schemeClr val="bg1"/>
                </a:solidFill>
                <a:latin typeface="Microsoft YaHei"/>
                <a:ea typeface="Microsoft YaHei"/>
                <a:sym typeface="Microsoft YaHei"/>
              </a:rPr>
              <a:t>影像的信息体验：全息化</a:t>
            </a:r>
          </a:p>
        </p:txBody>
      </p:sp>
      <p:sp>
        <p:nvSpPr>
          <p:cNvPr id="151" name="矩形"/>
          <p:cNvSpPr/>
          <p:nvPr/>
        </p:nvSpPr>
        <p:spPr>
          <a:xfrm>
            <a:off x="8461527" y="2350411"/>
            <a:ext cx="2838918" cy="1800538"/>
          </a:xfrm>
          <a:prstGeom prst="rect">
            <a:avLst/>
          </a:prstGeom>
          <a:solidFill>
            <a:srgbClr val="FFFFFF"/>
          </a:solidFill>
          <a:ln w="12700">
            <a:miter lim="400000"/>
          </a:ln>
        </p:spPr>
        <p:txBody>
          <a:bodyPr lIns="31282" tIns="31282" rIns="31282" bIns="31282" anchor="ctr"/>
          <a:lstStyle/>
          <a:p>
            <a:pPr algn="ctr" defTabSz="408250" hangingPunct="0">
              <a:defRPr sz="2500" spc="0">
                <a:solidFill>
                  <a:srgbClr val="FFFFFF"/>
                </a:solidFill>
                <a:latin typeface="Helvetica Neue Medium"/>
                <a:ea typeface="Helvetica Neue Medium"/>
                <a:cs typeface="Helvetica Neue Medium"/>
                <a:sym typeface="Helvetica Neue Medium"/>
              </a:defRPr>
            </a:pPr>
            <a:endParaRPr sz="1540" kern="0">
              <a:solidFill>
                <a:schemeClr val="bg1"/>
              </a:solidFill>
              <a:latin typeface="Helvetica Neue Medium"/>
              <a:sym typeface="Helvetica Neue Medium"/>
            </a:endParaRPr>
          </a:p>
        </p:txBody>
      </p:sp>
      <p:sp>
        <p:nvSpPr>
          <p:cNvPr id="152" name="这里是描述"/>
          <p:cNvSpPr txBox="1"/>
          <p:nvPr/>
        </p:nvSpPr>
        <p:spPr>
          <a:xfrm>
            <a:off x="8593540" y="4299154"/>
            <a:ext cx="2576202" cy="321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4630" tIns="24630" rIns="24630" bIns="24630" anchor="ctr">
            <a:spAutoFit/>
          </a:bodyPr>
          <a:lstStyle>
            <a:lvl1pPr>
              <a:spcBef>
                <a:spcPts val="3000"/>
              </a:spcBef>
              <a:defRPr sz="2800" b="1" spc="107">
                <a:solidFill>
                  <a:srgbClr val="FFFFFF"/>
                </a:solidFill>
              </a:defRPr>
            </a:lvl1pPr>
          </a:lstStyle>
          <a:p>
            <a:pPr defTabSz="408250" hangingPunct="0">
              <a:lnSpc>
                <a:spcPct val="110000"/>
              </a:lnSpc>
              <a:spcBef>
                <a:spcPts val="1847"/>
              </a:spcBef>
            </a:pPr>
            <a:r>
              <a:rPr lang="zh-CN" altLang="en-US" sz="1724" kern="0" spc="66" dirty="0">
                <a:solidFill>
                  <a:schemeClr val="bg1"/>
                </a:solidFill>
                <a:latin typeface="Microsoft YaHei"/>
                <a:ea typeface="Microsoft YaHei"/>
                <a:sym typeface="Microsoft YaHei"/>
              </a:rPr>
              <a:t>影像的信息处理：智能化</a:t>
            </a:r>
            <a:endParaRPr sz="1724" kern="0" spc="66" dirty="0">
              <a:solidFill>
                <a:schemeClr val="bg1"/>
              </a:solidFill>
              <a:latin typeface="Microsoft YaHei"/>
              <a:ea typeface="Microsoft YaHei"/>
              <a:sym typeface="Microsoft YaHei"/>
            </a:endParaRPr>
          </a:p>
        </p:txBody>
      </p:sp>
      <p:pic>
        <p:nvPicPr>
          <p:cNvPr id="1026" name="Picture 2" descr="https://timgsa.baidu.com/timg?image&amp;quality=80&amp;size=b9999_10000&amp;sec=1536901575206&amp;di=b46c75cdd5ec7c8d6583f93952780be7&amp;imgtype=0&amp;src=http%3A%2F%2Fphotocdn.sohu.com%2F20160401%2FImg44309750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8368685" y="2350411"/>
            <a:ext cx="3244201" cy="18255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36901648535&amp;di=cc00fdf2491934e11ba0aada47de80fe&amp;imgtype=0&amp;src=http%3A%2F%2Flywb.lyd.com.cn%2Fimages2%2F1%2F2%2F2015-11%2F17%2FB12%2Fres15_attpic_brie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540" y="2333819"/>
            <a:ext cx="2838918" cy="18171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timgsa.baidu.com/timg?image&amp;quality=80&amp;size=b9999_10000&amp;sec=1537873976725&amp;di=704a6af2d87575984e3b3e71c10e2922&amp;imgtype=0&amp;src=http%3A%2F%2Ftmtimg.lanjinger.com%2Fueditor%2Fupload%2F2121143468059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49" y="2323051"/>
            <a:ext cx="2820830" cy="182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35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530" y="1724777"/>
            <a:ext cx="9088771" cy="3582711"/>
          </a:xfrm>
          <a:prstGeom prst="rect">
            <a:avLst/>
          </a:prstGeom>
        </p:spPr>
      </p:pic>
      <p:sp>
        <p:nvSpPr>
          <p:cNvPr id="5" name="这里是描述"/>
          <p:cNvSpPr txBox="1"/>
          <p:nvPr/>
        </p:nvSpPr>
        <p:spPr>
          <a:xfrm>
            <a:off x="5918401" y="1700489"/>
            <a:ext cx="4656900" cy="553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4630" tIns="24630" rIns="24630" bIns="24630" anchor="ctr">
            <a:spAutoFit/>
          </a:bodyPr>
          <a:lstStyle>
            <a:lvl1pPr>
              <a:spcBef>
                <a:spcPts val="3000"/>
              </a:spcBef>
              <a:defRPr sz="2800" b="1" spc="107">
                <a:solidFill>
                  <a:srgbClr val="FFFFFF"/>
                </a:solidFill>
              </a:defRPr>
            </a:lvl1pPr>
          </a:lstStyle>
          <a:p>
            <a:pPr defTabSz="408250" hangingPunct="0">
              <a:lnSpc>
                <a:spcPct val="110000"/>
              </a:lnSpc>
              <a:spcBef>
                <a:spcPts val="1847"/>
              </a:spcBef>
            </a:pPr>
            <a:r>
              <a:rPr lang="zh-CN" altLang="en-US" sz="3200" kern="0" spc="66" dirty="0">
                <a:latin typeface="Microsoft YaHei"/>
                <a:ea typeface="Microsoft YaHei"/>
                <a:sym typeface="Microsoft YaHei"/>
              </a:rPr>
              <a:t>影像的信息组织：</a:t>
            </a:r>
            <a:r>
              <a:rPr lang="zh-CN" altLang="en-US" sz="3200" kern="0" spc="66" dirty="0">
                <a:solidFill>
                  <a:srgbClr val="5FEFCD"/>
                </a:solidFill>
                <a:latin typeface="Microsoft YaHei"/>
                <a:ea typeface="Microsoft YaHei"/>
                <a:sym typeface="Microsoft YaHei"/>
              </a:rPr>
              <a:t>云端化</a:t>
            </a:r>
            <a:endParaRPr sz="3200" kern="0" spc="66" dirty="0">
              <a:solidFill>
                <a:srgbClr val="5FEFCD"/>
              </a:solidFill>
              <a:latin typeface="Microsoft YaHei"/>
              <a:ea typeface="Microsoft YaHei"/>
              <a:sym typeface="Microsoft YaHei"/>
            </a:endParaRPr>
          </a:p>
        </p:txBody>
      </p:sp>
    </p:spTree>
    <p:extLst>
      <p:ext uri="{BB962C8B-B14F-4D97-AF65-F5344CB8AC3E}">
        <p14:creationId xmlns:p14="http://schemas.microsoft.com/office/powerpoint/2010/main" val="1515916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701" y="1724279"/>
            <a:ext cx="9131200" cy="3578225"/>
          </a:xfrm>
          <a:prstGeom prst="rect">
            <a:avLst/>
          </a:prstGeom>
        </p:spPr>
      </p:pic>
      <p:sp>
        <p:nvSpPr>
          <p:cNvPr id="5" name="这里是描述"/>
          <p:cNvSpPr txBox="1"/>
          <p:nvPr/>
        </p:nvSpPr>
        <p:spPr>
          <a:xfrm>
            <a:off x="5911001" y="1724279"/>
            <a:ext cx="4656900" cy="553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4630" tIns="24630" rIns="24630" bIns="24630" anchor="ctr">
            <a:spAutoFit/>
          </a:bodyPr>
          <a:lstStyle>
            <a:lvl1pPr>
              <a:spcBef>
                <a:spcPts val="3000"/>
              </a:spcBef>
              <a:defRPr sz="2800" b="1" spc="107">
                <a:solidFill>
                  <a:srgbClr val="FFFFFF"/>
                </a:solidFill>
              </a:defRPr>
            </a:lvl1pPr>
          </a:lstStyle>
          <a:p>
            <a:pPr defTabSz="408250" hangingPunct="0">
              <a:lnSpc>
                <a:spcPct val="110000"/>
              </a:lnSpc>
              <a:spcBef>
                <a:spcPts val="1847"/>
              </a:spcBef>
            </a:pPr>
            <a:r>
              <a:rPr lang="zh-CN" altLang="en-US" sz="3200" kern="0" spc="66" dirty="0">
                <a:latin typeface="Microsoft YaHei"/>
                <a:ea typeface="Microsoft YaHei"/>
                <a:sym typeface="Microsoft YaHei"/>
              </a:rPr>
              <a:t>影像的信息处理：</a:t>
            </a:r>
            <a:r>
              <a:rPr lang="zh-CN" altLang="en-US" sz="3200" kern="0" spc="66" dirty="0">
                <a:solidFill>
                  <a:srgbClr val="5FEFCD"/>
                </a:solidFill>
                <a:latin typeface="Microsoft YaHei"/>
                <a:ea typeface="Microsoft YaHei"/>
                <a:sym typeface="Microsoft YaHei"/>
              </a:rPr>
              <a:t>智能化</a:t>
            </a:r>
            <a:endParaRPr sz="3200" kern="0" spc="66" dirty="0">
              <a:solidFill>
                <a:srgbClr val="5FEFCD"/>
              </a:solidFill>
              <a:latin typeface="Microsoft YaHei"/>
              <a:ea typeface="Microsoft YaHei"/>
              <a:sym typeface="Microsoft YaHei"/>
            </a:endParaRPr>
          </a:p>
        </p:txBody>
      </p:sp>
    </p:spTree>
    <p:extLst>
      <p:ext uri="{BB962C8B-B14F-4D97-AF65-F5344CB8AC3E}">
        <p14:creationId xmlns:p14="http://schemas.microsoft.com/office/powerpoint/2010/main" val="271507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6931" y="2450099"/>
            <a:ext cx="5100162" cy="519116"/>
          </a:xfrm>
          <a:prstGeom prst="rect">
            <a:avLst/>
          </a:prstGeom>
        </p:spPr>
        <p:txBody>
          <a:bodyPr wrap="square">
            <a:spAutoFit/>
          </a:bodyPr>
          <a:lstStyle/>
          <a:p>
            <a:pPr defTabSz="408250" hangingPunct="0">
              <a:lnSpc>
                <a:spcPct val="110000"/>
              </a:lnSpc>
            </a:pPr>
            <a:r>
              <a:rPr lang="zh-CN" altLang="zh-CN" sz="2710" b="1" kern="0" spc="37" dirty="0">
                <a:solidFill>
                  <a:srgbClr val="FFFFFF"/>
                </a:solidFill>
                <a:latin typeface="微软雅黑" panose="020B0503020204020204" pitchFamily="34" charset="-122"/>
                <a:ea typeface="微软雅黑" panose="020B0503020204020204" pitchFamily="34" charset="-122"/>
                <a:sym typeface="Microsoft YaHei"/>
              </a:rPr>
              <a:t>全光函数</a:t>
            </a:r>
            <a:r>
              <a:rPr lang="zh-CN" altLang="zh-CN" sz="2710" kern="0" spc="37" dirty="0">
                <a:solidFill>
                  <a:srgbClr val="FFFFFF"/>
                </a:solidFill>
                <a:latin typeface="微软雅黑" panose="020B0503020204020204" pitchFamily="34" charset="-122"/>
                <a:ea typeface="微软雅黑" panose="020B0503020204020204" pitchFamily="34" charset="-122"/>
                <a:sym typeface="Microsoft YaHei"/>
              </a:rPr>
              <a:t>(Plenoptic Function)</a:t>
            </a:r>
            <a:endParaRPr lang="zh-CN" altLang="en-US" sz="2710" kern="0" spc="37" dirty="0">
              <a:solidFill>
                <a:srgbClr val="FFFFFF"/>
              </a:solidFill>
              <a:latin typeface="微软雅黑" panose="020B0503020204020204" pitchFamily="34" charset="-122"/>
              <a:ea typeface="微软雅黑" panose="020B0503020204020204" pitchFamily="34" charset="-122"/>
              <a:sym typeface="Microsoft YaHei"/>
            </a:endParaRPr>
          </a:p>
        </p:txBody>
      </p:sp>
      <p:pic>
        <p:nvPicPr>
          <p:cNvPr id="9" name="Picture 2" descr="See the source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228494" y="1701801"/>
            <a:ext cx="6961728" cy="43019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ee the sourc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3409655"/>
            <a:ext cx="5302475" cy="2594135"/>
          </a:xfrm>
          <a:prstGeom prst="rect">
            <a:avLst/>
          </a:prstGeom>
          <a:noFill/>
          <a:extLst>
            <a:ext uri="{909E8E84-426E-40DD-AFC4-6F175D3DCCD1}">
              <a14:hiddenFill xmlns:a14="http://schemas.microsoft.com/office/drawing/2010/main">
                <a:solidFill>
                  <a:srgbClr val="FFFFFF"/>
                </a:solidFill>
              </a14:hiddenFill>
            </a:ext>
          </a:extLst>
        </p:spPr>
      </p:pic>
      <p:sp>
        <p:nvSpPr>
          <p:cNvPr id="12" name="这里是描述"/>
          <p:cNvSpPr txBox="1"/>
          <p:nvPr/>
        </p:nvSpPr>
        <p:spPr>
          <a:xfrm>
            <a:off x="325616" y="854210"/>
            <a:ext cx="4722792" cy="561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630" tIns="24630" rIns="24630" bIns="24630" anchor="ctr">
            <a:spAutoFit/>
          </a:bodyPr>
          <a:lstStyle>
            <a:lvl1pPr>
              <a:spcBef>
                <a:spcPts val="3000"/>
              </a:spcBef>
              <a:defRPr sz="2800" b="1" spc="107">
                <a:solidFill>
                  <a:srgbClr val="FFFFFF"/>
                </a:solidFill>
              </a:defRPr>
            </a:lvl1pPr>
          </a:lstStyle>
          <a:p>
            <a:pPr defTabSz="408250" hangingPunct="0">
              <a:lnSpc>
                <a:spcPct val="110000"/>
              </a:lnSpc>
              <a:spcBef>
                <a:spcPts val="1847"/>
              </a:spcBef>
            </a:pPr>
            <a:r>
              <a:rPr lang="zh-CN" altLang="en-US" sz="3200" kern="0" spc="66" dirty="0">
                <a:latin typeface="Microsoft YaHei"/>
                <a:ea typeface="Microsoft YaHei"/>
                <a:sym typeface="Microsoft YaHei"/>
              </a:rPr>
              <a:t>影像的信息体验：</a:t>
            </a:r>
            <a:r>
              <a:rPr lang="zh-CN" altLang="en-US" sz="3200" kern="0" spc="66" dirty="0">
                <a:solidFill>
                  <a:srgbClr val="5FEFCD"/>
                </a:solidFill>
                <a:latin typeface="Microsoft YaHei"/>
                <a:ea typeface="Microsoft YaHei"/>
                <a:sym typeface="Microsoft YaHei"/>
              </a:rPr>
              <a:t>全息化</a:t>
            </a:r>
          </a:p>
        </p:txBody>
      </p:sp>
      <p:sp>
        <p:nvSpPr>
          <p:cNvPr id="2" name="文本框 1"/>
          <p:cNvSpPr txBox="1"/>
          <p:nvPr/>
        </p:nvSpPr>
        <p:spPr>
          <a:xfrm>
            <a:off x="7706250" y="6164262"/>
            <a:ext cx="4284732" cy="275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2" tIns="31282" rIns="31282" bIns="31282" numCol="1" spcCol="38100" rtlCol="0" anchor="ctr">
            <a:spAutoFit/>
          </a:bodyPr>
          <a:lstStyle/>
          <a:p>
            <a:pPr defTabSz="408250" hangingPunct="0">
              <a:lnSpc>
                <a:spcPct val="110000"/>
              </a:lnSpc>
            </a:pPr>
            <a:r>
              <a:rPr lang="zh-CN" altLang="en-US" sz="1232" kern="0" spc="37" dirty="0">
                <a:solidFill>
                  <a:srgbClr val="232323">
                    <a:lumMod val="10000"/>
                    <a:lumOff val="90000"/>
                  </a:srgbClr>
                </a:solidFill>
                <a:latin typeface="Microsoft YaHei"/>
                <a:ea typeface="Microsoft YaHei"/>
                <a:cs typeface="Microsoft YaHei"/>
                <a:sym typeface="Microsoft YaHei"/>
              </a:rPr>
              <a:t>图片来源：</a:t>
            </a:r>
            <a:r>
              <a:rPr lang="en-US" altLang="zh-CN" sz="1232" kern="0" spc="37" dirty="0">
                <a:solidFill>
                  <a:srgbClr val="232323">
                    <a:lumMod val="10000"/>
                    <a:lumOff val="90000"/>
                  </a:srgbClr>
                </a:solidFill>
                <a:latin typeface="Microsoft YaHei"/>
                <a:ea typeface="Microsoft YaHei"/>
                <a:sym typeface="Microsoft YaHei"/>
              </a:rPr>
              <a:t>http://web.media.mit.edu/~raskar/photo/</a:t>
            </a:r>
            <a:endParaRPr lang="zh-CN" altLang="en-US" sz="1232" kern="0" spc="37" dirty="0">
              <a:solidFill>
                <a:srgbClr val="232323">
                  <a:lumMod val="10000"/>
                  <a:lumOff val="90000"/>
                </a:srgbClr>
              </a:solidFill>
              <a:latin typeface="Microsoft YaHei"/>
              <a:ea typeface="Microsoft YaHei"/>
              <a:sym typeface="Microsoft YaHei"/>
            </a:endParaRPr>
          </a:p>
        </p:txBody>
      </p:sp>
    </p:spTree>
    <p:extLst>
      <p:ext uri="{BB962C8B-B14F-4D97-AF65-F5344CB8AC3E}">
        <p14:creationId xmlns:p14="http://schemas.microsoft.com/office/powerpoint/2010/main" val="403997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成组"/>
          <p:cNvGrpSpPr/>
          <p:nvPr/>
        </p:nvGrpSpPr>
        <p:grpSpPr>
          <a:xfrm>
            <a:off x="9678667" y="346485"/>
            <a:ext cx="1934219" cy="338674"/>
            <a:chOff x="-1" y="-1"/>
            <a:chExt cx="3141090" cy="549991"/>
          </a:xfrm>
        </p:grpSpPr>
        <p:sp>
          <p:nvSpPr>
            <p:cNvPr id="124" name="矩形"/>
            <p:cNvSpPr/>
            <p:nvPr/>
          </p:nvSpPr>
          <p:spPr>
            <a:xfrm>
              <a:off x="-1" y="-1"/>
              <a:ext cx="3141090" cy="549991"/>
            </a:xfrm>
            <a:prstGeom prst="rect">
              <a:avLst/>
            </a:prstGeom>
            <a:solidFill>
              <a:srgbClr val="FFFFFF">
                <a:alpha val="39843"/>
              </a:srgbClr>
            </a:solidFill>
            <a:ln w="12700" cap="flat">
              <a:noFill/>
              <a:miter lim="400000"/>
            </a:ln>
            <a:effectLst/>
          </p:spPr>
          <p:txBody>
            <a:bodyPr wrap="square" lIns="31282" tIns="31282" rIns="31282" bIns="31282" numCol="1" anchor="ctr">
              <a:noAutofit/>
            </a:bodyPr>
            <a:lstStyle/>
            <a:p>
              <a:pPr algn="ctr" defTabSz="408250" hangingPunct="0">
                <a:defRPr sz="2500" spc="0">
                  <a:solidFill>
                    <a:srgbClr val="FFFFFF"/>
                  </a:solidFill>
                  <a:latin typeface="Helvetica Neue Medium"/>
                  <a:ea typeface="Helvetica Neue Medium"/>
                  <a:cs typeface="Helvetica Neue Medium"/>
                  <a:sym typeface="Helvetica Neue Medium"/>
                </a:defRPr>
              </a:pPr>
              <a:endParaRPr sz="1540" kern="0">
                <a:solidFill>
                  <a:srgbClr val="FFFFFF"/>
                </a:solidFill>
                <a:latin typeface="Helvetica Neue Medium"/>
                <a:sym typeface="Helvetica Neue Medium"/>
              </a:endParaRPr>
            </a:p>
          </p:txBody>
        </p:sp>
        <p:sp>
          <p:nvSpPr>
            <p:cNvPr id="125" name="BU及合作伙伴LOGO位"/>
            <p:cNvSpPr txBox="1"/>
            <p:nvPr/>
          </p:nvSpPr>
          <p:spPr>
            <a:xfrm>
              <a:off x="231368" y="65241"/>
              <a:ext cx="2812898" cy="4195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4630" tIns="24630" rIns="24630" bIns="24630" numCol="1" anchor="ctr">
              <a:spAutoFit/>
            </a:bodyPr>
            <a:lstStyle>
              <a:lvl1pPr>
                <a:defRPr>
                  <a:solidFill>
                    <a:srgbClr val="000000"/>
                  </a:solidFill>
                </a:defRPr>
              </a:lvl1pPr>
            </a:lstStyle>
            <a:p>
              <a:pPr defTabSz="408250" hangingPunct="0">
                <a:lnSpc>
                  <a:spcPct val="110000"/>
                </a:lnSpc>
              </a:pPr>
              <a:r>
                <a:rPr sz="1232" kern="0" spc="37">
                  <a:latin typeface="Microsoft YaHei"/>
                  <a:ea typeface="Microsoft YaHei"/>
                  <a:sym typeface="Microsoft YaHei"/>
                </a:rPr>
                <a:t>BU及合作伙伴LOGO位</a:t>
              </a:r>
            </a:p>
          </p:txBody>
        </p:sp>
      </p:grpSp>
      <p:sp>
        <p:nvSpPr>
          <p:cNvPr id="127" name="直接连接符 8"/>
          <p:cNvSpPr/>
          <p:nvPr/>
        </p:nvSpPr>
        <p:spPr>
          <a:xfrm>
            <a:off x="0" y="5411831"/>
            <a:ext cx="12192001" cy="1"/>
          </a:xfrm>
          <a:prstGeom prst="line">
            <a:avLst/>
          </a:prstGeom>
          <a:ln>
            <a:solidFill>
              <a:srgbClr val="EE1D06"/>
            </a:solidFill>
            <a:prstDash val="dash"/>
          </a:ln>
        </p:spPr>
        <p:txBody>
          <a:bodyPr lIns="28152" tIns="28152" rIns="28152" bIns="28152"/>
          <a:lstStyle/>
          <a:p>
            <a:pPr defTabSz="408250" hangingPunct="0">
              <a:lnSpc>
                <a:spcPct val="110000"/>
              </a:lnSpc>
              <a:defRPr>
                <a:solidFill>
                  <a:srgbClr val="FFFFFF"/>
                </a:solidFill>
              </a:defRPr>
            </a:pPr>
            <a:endParaRPr sz="1232" kern="0" spc="37">
              <a:solidFill>
                <a:srgbClr val="FFFFFF"/>
              </a:solidFill>
              <a:latin typeface="Microsoft YaHei"/>
              <a:ea typeface="Microsoft YaHei"/>
              <a:sym typeface="Microsoft YaHei"/>
            </a:endParaRPr>
          </a:p>
        </p:txBody>
      </p:sp>
      <p:sp>
        <p:nvSpPr>
          <p:cNvPr id="128" name="文本框 9"/>
          <p:cNvSpPr txBox="1"/>
          <p:nvPr/>
        </p:nvSpPr>
        <p:spPr>
          <a:xfrm>
            <a:off x="4598937" y="5432112"/>
            <a:ext cx="2994127" cy="551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153" rIns="28153">
            <a:spAutoFit/>
          </a:bodyPr>
          <a:lstStyle/>
          <a:p>
            <a:pPr algn="ctr" defTabSz="408250" hangingPunct="0">
              <a:lnSpc>
                <a:spcPct val="110000"/>
              </a:lnSpc>
              <a:defRPr sz="2200"/>
            </a:pPr>
            <a:r>
              <a:rPr sz="1355" kern="0" spc="37">
                <a:solidFill>
                  <a:srgbClr val="FF0000"/>
                </a:solidFill>
                <a:latin typeface="Microsoft YaHei"/>
                <a:ea typeface="Microsoft YaHei"/>
                <a:sym typeface="Microsoft YaHei"/>
              </a:rPr>
              <a:t>文字部分尽量靠近此虚线以上</a:t>
            </a:r>
          </a:p>
          <a:p>
            <a:pPr algn="ctr" defTabSz="408250" hangingPunct="0">
              <a:lnSpc>
                <a:spcPct val="110000"/>
              </a:lnSpc>
              <a:defRPr sz="2200"/>
            </a:pPr>
            <a:r>
              <a:rPr sz="1355" kern="0" spc="37">
                <a:solidFill>
                  <a:srgbClr val="FF0000"/>
                </a:solidFill>
                <a:latin typeface="Microsoft YaHei"/>
                <a:ea typeface="Microsoft YaHei"/>
                <a:sym typeface="Microsoft YaHei"/>
              </a:rPr>
              <a:t>（完成PPT后删除此段文字及虚线）</a:t>
            </a:r>
          </a:p>
        </p:txBody>
      </p:sp>
      <p:sp>
        <p:nvSpPr>
          <p:cNvPr id="7" name="这是居中标题"/>
          <p:cNvSpPr txBox="1">
            <a:spLocks noGrp="1"/>
          </p:cNvSpPr>
          <p:nvPr>
            <p:ph type="title" idx="4294967295"/>
          </p:nvPr>
        </p:nvSpPr>
        <p:spPr>
          <a:xfrm>
            <a:off x="0" y="474663"/>
            <a:ext cx="10502900" cy="1108075"/>
          </a:xfrm>
          <a:prstGeom prst="rect">
            <a:avLst/>
          </a:prstGeom>
        </p:spPr>
        <p:txBody>
          <a:bodyPr/>
          <a:lstStyle>
            <a:lvl1pPr>
              <a:defRPr spc="99"/>
            </a:lvl1pPr>
          </a:lstStyle>
          <a:p>
            <a:pPr algn="l"/>
            <a:r>
              <a:rPr lang="zh-CN" altLang="en-US" dirty="0"/>
              <a:t>影像的未来趋势</a:t>
            </a:r>
            <a:endParaRPr dirty="0"/>
          </a:p>
        </p:txBody>
      </p:sp>
      <p:sp>
        <p:nvSpPr>
          <p:cNvPr id="8" name="矩形 7"/>
          <p:cNvSpPr/>
          <p:nvPr/>
        </p:nvSpPr>
        <p:spPr>
          <a:xfrm>
            <a:off x="206966" y="1822896"/>
            <a:ext cx="5029005" cy="551048"/>
          </a:xfrm>
          <a:prstGeom prst="rect">
            <a:avLst/>
          </a:prstGeom>
        </p:spPr>
        <p:txBody>
          <a:bodyPr wrap="none">
            <a:spAutoFit/>
          </a:bodyPr>
          <a:lstStyle/>
          <a:p>
            <a:pPr defTabSz="408250" hangingPunct="0">
              <a:lnSpc>
                <a:spcPct val="110000"/>
              </a:lnSpc>
            </a:pPr>
            <a:r>
              <a:rPr lang="zh-CN" altLang="zh-CN" sz="2710" b="1" kern="0" spc="37" dirty="0">
                <a:solidFill>
                  <a:srgbClr val="FFFFFF"/>
                </a:solidFill>
                <a:latin typeface="微软雅黑" panose="020B0503020204020204" pitchFamily="34" charset="-122"/>
                <a:ea typeface="微软雅黑" panose="020B0503020204020204" pitchFamily="34" charset="-122"/>
                <a:sym typeface="Microsoft YaHei"/>
              </a:rPr>
              <a:t>全光函数</a:t>
            </a:r>
            <a:r>
              <a:rPr lang="zh-CN" altLang="zh-CN" sz="2710" kern="0" spc="37" dirty="0">
                <a:solidFill>
                  <a:srgbClr val="FFFFFF"/>
                </a:solidFill>
                <a:latin typeface="微软雅黑" panose="020B0503020204020204" pitchFamily="34" charset="-122"/>
                <a:ea typeface="微软雅黑" panose="020B0503020204020204" pitchFamily="34" charset="-122"/>
                <a:sym typeface="Microsoft YaHei"/>
              </a:rPr>
              <a:t>(Plenoptic Function)</a:t>
            </a:r>
            <a:endParaRPr lang="zh-CN" altLang="en-US" sz="2710" kern="0" spc="37" dirty="0">
              <a:solidFill>
                <a:srgbClr val="FFFFFF"/>
              </a:solidFill>
              <a:latin typeface="微软雅黑" panose="020B0503020204020204" pitchFamily="34" charset="-122"/>
              <a:ea typeface="微软雅黑" panose="020B0503020204020204" pitchFamily="34" charset="-122"/>
              <a:sym typeface="Microsoft YaHei"/>
            </a:endParaRPr>
          </a:p>
        </p:txBody>
      </p:sp>
      <p:pic>
        <p:nvPicPr>
          <p:cNvPr id="9" name="Picture 2" descr="See the source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298529" y="1126823"/>
            <a:ext cx="6864595" cy="42419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ee the sourc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0035" y="2810849"/>
            <a:ext cx="5228494" cy="255794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5" y="-22344"/>
            <a:ext cx="12393022" cy="6880344"/>
          </a:xfrm>
          <a:prstGeom prst="rect">
            <a:avLst/>
          </a:prstGeom>
        </p:spPr>
      </p:pic>
      <p:sp>
        <p:nvSpPr>
          <p:cNvPr id="2" name="矩形 1"/>
          <p:cNvSpPr/>
          <p:nvPr/>
        </p:nvSpPr>
        <p:spPr>
          <a:xfrm>
            <a:off x="3396661" y="6526705"/>
            <a:ext cx="5495030" cy="300916"/>
          </a:xfrm>
          <a:prstGeom prst="rect">
            <a:avLst/>
          </a:prstGeom>
        </p:spPr>
        <p:txBody>
          <a:bodyPr wrap="none">
            <a:spAutoFit/>
          </a:bodyPr>
          <a:lstStyle/>
          <a:p>
            <a:pPr defTabSz="408250" hangingPunct="0">
              <a:lnSpc>
                <a:spcPct val="110000"/>
              </a:lnSpc>
            </a:pPr>
            <a:r>
              <a:rPr lang="zh-CN" altLang="en-US" sz="1232" kern="0" spc="37" dirty="0">
                <a:solidFill>
                  <a:srgbClr val="FF0000"/>
                </a:solidFill>
                <a:latin typeface="Microsoft YaHei"/>
                <a:ea typeface="Microsoft YaHei"/>
                <a:sym typeface="Microsoft YaHei"/>
              </a:rPr>
              <a:t>图片来源：http://progenygenealogy.com/Products/3D-Family-Tree</a:t>
            </a:r>
          </a:p>
        </p:txBody>
      </p:sp>
    </p:spTree>
    <p:extLst>
      <p:ext uri="{BB962C8B-B14F-4D97-AF65-F5344CB8AC3E}">
        <p14:creationId xmlns:p14="http://schemas.microsoft.com/office/powerpoint/2010/main" val="1844903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965200" y="5556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solidFill>
                  <a:schemeClr val="bg1"/>
                </a:solidFill>
                <a:latin typeface="微软雅黑" panose="020B0503020204020204" pitchFamily="34" charset="-122"/>
                <a:ea typeface="微软雅黑" panose="020B0503020204020204" pitchFamily="34" charset="-122"/>
              </a:rPr>
              <a:t>video</a:t>
            </a:r>
            <a:r>
              <a:rPr lang="zh-CN" altLang="en-US" b="1" dirty="0" smtClean="0">
                <a:solidFill>
                  <a:schemeClr val="bg1"/>
                </a:solidFill>
                <a:latin typeface="微软雅黑" panose="020B0503020204020204" pitchFamily="34" charset="-122"/>
                <a:ea typeface="微软雅黑" panose="020B0503020204020204" pitchFamily="34" charset="-122"/>
              </a:rPr>
              <a:t>：</a:t>
            </a:r>
            <a:r>
              <a:rPr lang="en-US" altLang="zh-CN" b="1" dirty="0" err="1" smtClean="0">
                <a:solidFill>
                  <a:schemeClr val="bg1"/>
                </a:solidFill>
                <a:latin typeface="微软雅黑" panose="020B0503020204020204" pitchFamily="34" charset="-122"/>
                <a:ea typeface="微软雅黑" panose="020B0503020204020204" pitchFamily="34" charset="-122"/>
              </a:rPr>
              <a:t>Lytro</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9374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i.ytimg.com/vi/nd6vrSL7i1s/maxresdefaul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7"/>
          <a:stretch/>
        </p:blipFill>
        <p:spPr bwMode="auto">
          <a:xfrm>
            <a:off x="-11356" y="1749287"/>
            <a:ext cx="12192000" cy="461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6870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335" y="377"/>
            <a:ext cx="12191331" cy="685724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0">
            <a:noFill/>
            <a:prstDash val="solid"/>
            <a:miter lim="800000"/>
            <a:headEnd/>
            <a:tailEnd/>
          </a:ln>
        </p:spPr>
        <p:txBody>
          <a:bodyPr vert="horz" wrap="square" lIns="121906" tIns="60953" rIns="121906" bIns="60953" numCol="1" anchor="t" anchorCtr="0" compatLnSpc="1">
            <a:prstTxWarp prst="textNoShape">
              <a:avLst/>
            </a:prstTxWarp>
          </a:bodyPr>
          <a:lstStyle/>
          <a:p>
            <a:endParaRPr lang="zh-CN" altLang="en-US" sz="1896"/>
          </a:p>
        </p:txBody>
      </p:sp>
      <p:sp>
        <p:nvSpPr>
          <p:cNvPr id="5" name="矩形 4">
            <a:extLst>
              <a:ext uri="{FF2B5EF4-FFF2-40B4-BE49-F238E27FC236}">
                <a16:creationId xmlns:a16="http://schemas.microsoft.com/office/drawing/2014/main" id="{2258B9D7-9BDA-4C39-9984-8496070C5F45}"/>
              </a:ext>
            </a:extLst>
          </p:cNvPr>
          <p:cNvSpPr/>
          <p:nvPr/>
        </p:nvSpPr>
        <p:spPr>
          <a:xfrm>
            <a:off x="0" y="0"/>
            <a:ext cx="12191665" cy="6858000"/>
          </a:xfrm>
          <a:prstGeom prst="rect">
            <a:avLst/>
          </a:prstGeom>
          <a:solidFill>
            <a:srgbClr val="232323">
              <a:alpha val="41000"/>
            </a:srgbClr>
          </a:solidFill>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662959" rtl="0" fontAlgn="auto" latinLnBrk="0" hangingPunct="0">
              <a:lnSpc>
                <a:spcPct val="110000"/>
              </a:lnSpc>
              <a:spcBef>
                <a:spcPts val="0"/>
              </a:spcBef>
              <a:spcAft>
                <a:spcPts val="0"/>
              </a:spcAft>
              <a:buClrTx/>
              <a:buSzTx/>
              <a:buFontTx/>
              <a:buNone/>
              <a:tabLst/>
            </a:pPr>
            <a:endParaRPr kumimoji="0" lang="zh-CN" altLang="en-US" sz="2000" b="0" i="0" u="none" strike="noStrike" cap="none" spc="60" normalizeH="0" baseline="0">
              <a:ln>
                <a:noFill/>
              </a:ln>
              <a:solidFill>
                <a:srgbClr val="FF0000"/>
              </a:solidFill>
              <a:effectLst/>
              <a:uFillTx/>
              <a:latin typeface="Microsoft YaHei"/>
              <a:ea typeface="Microsoft YaHei"/>
              <a:cs typeface="Microsoft YaHei"/>
              <a:sym typeface="Microsoft YaHei"/>
            </a:endParaRPr>
          </a:p>
        </p:txBody>
      </p:sp>
      <p:sp>
        <p:nvSpPr>
          <p:cNvPr id="3" name="矩形 2">
            <a:extLst>
              <a:ext uri="{FF2B5EF4-FFF2-40B4-BE49-F238E27FC236}">
                <a16:creationId xmlns:a16="http://schemas.microsoft.com/office/drawing/2014/main" id="{19603D2B-F1B7-4714-A918-E9BDF763A716}"/>
              </a:ext>
            </a:extLst>
          </p:cNvPr>
          <p:cNvSpPr/>
          <p:nvPr/>
        </p:nvSpPr>
        <p:spPr>
          <a:xfrm>
            <a:off x="0" y="2679700"/>
            <a:ext cx="6577706" cy="2984233"/>
          </a:xfrm>
          <a:prstGeom prst="rect">
            <a:avLst/>
          </a:prstGeom>
          <a:solidFill>
            <a:srgbClr val="0070C0">
              <a:alpha val="6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662959" rtl="0" fontAlgn="auto" latinLnBrk="0" hangingPunct="0">
              <a:lnSpc>
                <a:spcPct val="110000"/>
              </a:lnSpc>
              <a:spcBef>
                <a:spcPts val="0"/>
              </a:spcBef>
              <a:spcAft>
                <a:spcPts val="0"/>
              </a:spcAft>
              <a:buClrTx/>
              <a:buSzTx/>
              <a:buFontTx/>
              <a:buNone/>
              <a:tabLst/>
            </a:pPr>
            <a:endParaRPr kumimoji="0" lang="zh-CN" altLang="en-US" sz="2000" b="0" i="0" u="none" strike="noStrike" cap="none" spc="60" normalizeH="0" baseline="0" dirty="0">
              <a:ln>
                <a:noFill/>
              </a:ln>
              <a:solidFill>
                <a:srgbClr val="FF0000"/>
              </a:solidFill>
              <a:effectLst/>
              <a:uFillTx/>
              <a:latin typeface="Microsoft YaHei"/>
              <a:ea typeface="Microsoft YaHei"/>
              <a:cs typeface="Microsoft YaHei"/>
              <a:sym typeface="Microsoft YaHei"/>
            </a:endParaRPr>
          </a:p>
        </p:txBody>
      </p:sp>
      <p:sp>
        <p:nvSpPr>
          <p:cNvPr id="10" name="矩形 259"/>
          <p:cNvSpPr>
            <a:spLocks noChangeArrowheads="1"/>
          </p:cNvSpPr>
          <p:nvPr/>
        </p:nvSpPr>
        <p:spPr bwMode="auto">
          <a:xfrm>
            <a:off x="621440" y="3441594"/>
            <a:ext cx="5842164" cy="154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4550" b="1" dirty="0">
                <a:solidFill>
                  <a:srgbClr val="FFFFFF"/>
                </a:solidFill>
                <a:effectLst>
                  <a:outerShdw blurRad="38100" dist="38100" dir="2700000" algn="tl">
                    <a:srgbClr val="000000">
                      <a:alpha val="43137"/>
                    </a:srgbClr>
                  </a:outerShdw>
                </a:effectLst>
                <a:cs typeface="Arial" panose="020B0604020202020204" pitchFamily="34" charset="0"/>
              </a:rPr>
              <a:t>感谢聆听 </a:t>
            </a:r>
            <a:r>
              <a:rPr lang="en-US" altLang="zh-CN" sz="4550" b="1" dirty="0">
                <a:solidFill>
                  <a:srgbClr val="FFFFFF"/>
                </a:solidFill>
                <a:effectLst>
                  <a:outerShdw blurRad="38100" dist="38100" dir="2700000" algn="tl">
                    <a:srgbClr val="000000">
                      <a:alpha val="43137"/>
                    </a:srgbClr>
                  </a:outerShdw>
                </a:effectLst>
                <a:cs typeface="Arial" panose="020B0604020202020204" pitchFamily="34" charset="0"/>
              </a:rPr>
              <a:t>THANKS</a:t>
            </a:r>
          </a:p>
          <a:p>
            <a:pPr>
              <a:buNone/>
            </a:pPr>
            <a:endParaRPr lang="zh-CN" altLang="en-US" sz="4550" b="1" dirty="0">
              <a:solidFill>
                <a:srgbClr val="FFFFFF"/>
              </a:solidFill>
              <a:effectLst>
                <a:outerShdw blurRad="38100" dist="38100" dir="2700000" algn="tl">
                  <a:srgbClr val="000000">
                    <a:alpha val="43137"/>
                  </a:srgbClr>
                </a:outerShdw>
              </a:effectLst>
              <a:cs typeface="Arial" panose="020B0604020202020204" pitchFamily="34" charset="0"/>
            </a:endParaRPr>
          </a:p>
        </p:txBody>
      </p:sp>
      <p:grpSp>
        <p:nvGrpSpPr>
          <p:cNvPr id="18" name="组合 17">
            <a:extLst>
              <a:ext uri="{FF2B5EF4-FFF2-40B4-BE49-F238E27FC236}">
                <a16:creationId xmlns:a16="http://schemas.microsoft.com/office/drawing/2014/main" id="{EB205218-284A-4352-B3B6-C693DE83ACA6}"/>
              </a:ext>
            </a:extLst>
          </p:cNvPr>
          <p:cNvGrpSpPr/>
          <p:nvPr/>
        </p:nvGrpSpPr>
        <p:grpSpPr>
          <a:xfrm>
            <a:off x="1584517" y="4211805"/>
            <a:ext cx="3143051" cy="1100627"/>
            <a:chOff x="1800417" y="4212721"/>
            <a:chExt cx="3143051" cy="1100627"/>
          </a:xfrm>
        </p:grpSpPr>
        <p:pic>
          <p:nvPicPr>
            <p:cNvPr id="15" name="图片 14">
              <a:extLst>
                <a:ext uri="{FF2B5EF4-FFF2-40B4-BE49-F238E27FC236}">
                  <a16:creationId xmlns:a16="http://schemas.microsoft.com/office/drawing/2014/main" id="{2535E5F1-BAE9-43C0-9344-2D86E82E02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66" t="26195" r="27135" b="30206"/>
            <a:stretch/>
          </p:blipFill>
          <p:spPr>
            <a:xfrm>
              <a:off x="3372052" y="4212721"/>
              <a:ext cx="1571416" cy="1100627"/>
            </a:xfrm>
            <a:prstGeom prst="rect">
              <a:avLst/>
            </a:prstGeom>
          </p:spPr>
        </p:pic>
        <p:pic>
          <p:nvPicPr>
            <p:cNvPr id="7" name="图片 6">
              <a:extLst>
                <a:ext uri="{FF2B5EF4-FFF2-40B4-BE49-F238E27FC236}">
                  <a16:creationId xmlns:a16="http://schemas.microsoft.com/office/drawing/2014/main" id="{32304AE3-DD0E-4D09-9B45-5BA7AF81A5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417" y="4288119"/>
              <a:ext cx="1077537" cy="1025229"/>
            </a:xfrm>
            <a:prstGeom prst="rect">
              <a:avLst/>
            </a:prstGeom>
          </p:spPr>
        </p:pic>
        <p:cxnSp>
          <p:nvCxnSpPr>
            <p:cNvPr id="17" name="直接连接符 16">
              <a:extLst>
                <a:ext uri="{FF2B5EF4-FFF2-40B4-BE49-F238E27FC236}">
                  <a16:creationId xmlns:a16="http://schemas.microsoft.com/office/drawing/2014/main" id="{B7CD9B09-3B92-4B91-99A7-6158A0BC0DCE}"/>
                </a:ext>
              </a:extLst>
            </p:cNvPr>
            <p:cNvCxnSpPr/>
            <p:nvPr/>
          </p:nvCxnSpPr>
          <p:spPr>
            <a:xfrm>
              <a:off x="3118586" y="4288119"/>
              <a:ext cx="0" cy="949831"/>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880591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7" y="188"/>
            <a:ext cx="12191330" cy="685762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cxnSp>
        <p:nvCxnSpPr>
          <p:cNvPr id="11" name="直接连接符 10"/>
          <p:cNvCxnSpPr>
            <a:stCxn id="3" idx="1"/>
          </p:cNvCxnSpPr>
          <p:nvPr/>
        </p:nvCxnSpPr>
        <p:spPr>
          <a:xfrm>
            <a:off x="337" y="3429000"/>
            <a:ext cx="121913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784727" y="1108491"/>
            <a:ext cx="4622546" cy="4622546"/>
          </a:xfrm>
          <a:prstGeom prst="ellipse">
            <a:avLst/>
          </a:prstGeom>
          <a:solidFill>
            <a:srgbClr val="0070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 name="椭圆 8"/>
          <p:cNvSpPr/>
          <p:nvPr/>
        </p:nvSpPr>
        <p:spPr>
          <a:xfrm>
            <a:off x="4069191" y="1392955"/>
            <a:ext cx="4053618" cy="405361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0" name="标题 1">
            <a:extLst>
              <a:ext uri="{FF2B5EF4-FFF2-40B4-BE49-F238E27FC236}">
                <a16:creationId xmlns:a16="http://schemas.microsoft.com/office/drawing/2014/main" id="{CE38501D-8BFE-4433-B492-69011C1B6566}"/>
              </a:ext>
            </a:extLst>
          </p:cNvPr>
          <p:cNvSpPr txBox="1">
            <a:spLocks/>
          </p:cNvSpPr>
          <p:nvPr/>
        </p:nvSpPr>
        <p:spPr>
          <a:xfrm>
            <a:off x="838200" y="2233742"/>
            <a:ext cx="10515600" cy="25537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60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1</a:t>
            </a:r>
            <a:endParaRPr lang="en-US" altLang="zh-CN" sz="60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a:p>
            <a:pPr algn="ctr"/>
            <a:endParaRPr lang="en-US" altLang="zh-CN" sz="32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a:p>
            <a:pPr algn="ctr"/>
            <a:r>
              <a:rPr lang="zh-CN" altLang="en-US" sz="6000" b="1" dirty="0" smtClean="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电影</a:t>
            </a:r>
            <a:endParaRPr lang="en-US" altLang="zh-CN" sz="60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p:txBody>
      </p:sp>
      <p:grpSp>
        <p:nvGrpSpPr>
          <p:cNvPr id="13" name="组合 12">
            <a:extLst>
              <a:ext uri="{FF2B5EF4-FFF2-40B4-BE49-F238E27FC236}">
                <a16:creationId xmlns:a16="http://schemas.microsoft.com/office/drawing/2014/main" id="{4C2D48D5-1066-4C71-9F76-08F4662A6B72}"/>
              </a:ext>
            </a:extLst>
          </p:cNvPr>
          <p:cNvGrpSpPr/>
          <p:nvPr/>
        </p:nvGrpSpPr>
        <p:grpSpPr>
          <a:xfrm>
            <a:off x="446112" y="383791"/>
            <a:ext cx="2881861" cy="1009164"/>
            <a:chOff x="1800417" y="4212721"/>
            <a:chExt cx="3143051" cy="1100627"/>
          </a:xfrm>
        </p:grpSpPr>
        <p:pic>
          <p:nvPicPr>
            <p:cNvPr id="14" name="图片 13">
              <a:extLst>
                <a:ext uri="{FF2B5EF4-FFF2-40B4-BE49-F238E27FC236}">
                  <a16:creationId xmlns:a16="http://schemas.microsoft.com/office/drawing/2014/main" id="{9A13393A-2303-4477-9079-B3FA828F0E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66" t="26195" r="27135" b="30206"/>
            <a:stretch/>
          </p:blipFill>
          <p:spPr>
            <a:xfrm>
              <a:off x="3372052" y="4212721"/>
              <a:ext cx="1571416" cy="1100627"/>
            </a:xfrm>
            <a:prstGeom prst="rect">
              <a:avLst/>
            </a:prstGeom>
          </p:spPr>
        </p:pic>
        <p:pic>
          <p:nvPicPr>
            <p:cNvPr id="15" name="图片 14">
              <a:extLst>
                <a:ext uri="{FF2B5EF4-FFF2-40B4-BE49-F238E27FC236}">
                  <a16:creationId xmlns:a16="http://schemas.microsoft.com/office/drawing/2014/main" id="{216744FD-E750-45D7-BA7D-E622094080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417" y="4288119"/>
              <a:ext cx="1077537" cy="1025229"/>
            </a:xfrm>
            <a:prstGeom prst="rect">
              <a:avLst/>
            </a:prstGeom>
          </p:spPr>
        </p:pic>
        <p:cxnSp>
          <p:nvCxnSpPr>
            <p:cNvPr id="16" name="直接连接符 15">
              <a:extLst>
                <a:ext uri="{FF2B5EF4-FFF2-40B4-BE49-F238E27FC236}">
                  <a16:creationId xmlns:a16="http://schemas.microsoft.com/office/drawing/2014/main" id="{60ADED91-0ED1-4254-97D2-032142D54DB1}"/>
                </a:ext>
              </a:extLst>
            </p:cNvPr>
            <p:cNvCxnSpPr/>
            <p:nvPr/>
          </p:nvCxnSpPr>
          <p:spPr>
            <a:xfrm>
              <a:off x="3118586" y="4288119"/>
              <a:ext cx="0" cy="949831"/>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17863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27100" y="669925"/>
            <a:ext cx="10515600" cy="1325563"/>
          </a:xfrm>
        </p:spPr>
        <p:txBody>
          <a:bodyPr/>
          <a:lstStyle/>
          <a:p>
            <a:r>
              <a:rPr lang="zh-CN" altLang="en-US" b="1" dirty="0" smtClean="0">
                <a:solidFill>
                  <a:schemeClr val="bg1"/>
                </a:solidFill>
                <a:latin typeface="微软雅黑" panose="020B0503020204020204" pitchFamily="34" charset="-122"/>
                <a:ea typeface="微软雅黑" panose="020B0503020204020204" pitchFamily="34" charset="-122"/>
              </a:rPr>
              <a:t>什么是电影？</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732656" y="1755497"/>
            <a:ext cx="3371632" cy="4869607"/>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1731" y="659411"/>
            <a:ext cx="4596765" cy="2843360"/>
          </a:xfrm>
          <a:prstGeom prst="rect">
            <a:avLst/>
          </a:prstGeom>
        </p:spPr>
      </p:pic>
      <p:pic>
        <p:nvPicPr>
          <p:cNvPr id="1028" name="Picture 4" descr="http://static.maidi.me/data/attachment/forum/201401/20/170812jj3nyxhnkjkkehnk.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429642" y="3771114"/>
            <a:ext cx="4329605" cy="27688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40488111284&amp;di=cc24b40feb67c10b3a15558031c97dc2&amp;imgtype=0&amp;src=http%3A%2F%2Fimg.zcool.cn%2Fcommunity%2F01083857b3eccd0000012e7e88e62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35939" y="1926471"/>
            <a:ext cx="2798089" cy="398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56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27100" y="669925"/>
            <a:ext cx="10515600" cy="1325563"/>
          </a:xfrm>
        </p:spPr>
        <p:txBody>
          <a:bodyPr/>
          <a:lstStyle/>
          <a:p>
            <a:r>
              <a:rPr lang="zh-CN" altLang="en-US" b="1" dirty="0" smtClean="0">
                <a:solidFill>
                  <a:schemeClr val="bg1"/>
                </a:solidFill>
                <a:latin typeface="微软雅黑" panose="020B0503020204020204" pitchFamily="34" charset="-122"/>
                <a:ea typeface="微软雅黑" panose="020B0503020204020204" pitchFamily="34" charset="-122"/>
              </a:rPr>
              <a:t>什么是电影？</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2050" name="Picture 2" descr="http://img.ruanwen21.com/Public/Uploads/2018/0930/153828001469969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2720" y="4064399"/>
            <a:ext cx="4406208" cy="24784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n1.itc.cn/img8/wb/recom/2016/08/26/147218022208818069.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341" y="3183722"/>
            <a:ext cx="476250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yule.img.youbian.com/Data/Images/Articles/2015-09-10/213112084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180" y="1432545"/>
            <a:ext cx="3928803" cy="24497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pic.baike.soso.com/p/20131221/bki-20131221100848-157728042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5147" y="669925"/>
            <a:ext cx="3153251" cy="2070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5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a:themeElements>
    <a:clrScheme name="Black">
      <a:dk1>
        <a:srgbClr val="232323"/>
      </a:dk1>
      <a:lt1>
        <a:srgbClr val="FF0000"/>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662959" rtl="0" fontAlgn="auto" latinLnBrk="0" hangingPunct="0">
          <a:lnSpc>
            <a:spcPct val="110000"/>
          </a:lnSpc>
          <a:spcBef>
            <a:spcPts val="0"/>
          </a:spcBef>
          <a:spcAft>
            <a:spcPts val="0"/>
          </a:spcAft>
          <a:buClrTx/>
          <a:buSzTx/>
          <a:buFontTx/>
          <a:buNone/>
          <a:tabLst/>
          <a:defRPr kumimoji="0" sz="2000" b="0" i="0" u="none" strike="noStrike" cap="none" spc="60" normalizeH="0" baseline="0">
            <a:ln>
              <a:noFill/>
            </a:ln>
            <a:solidFill>
              <a:srgbClr val="FF0000"/>
            </a:solidFill>
            <a:effectLst/>
            <a:uFillTx/>
            <a:latin typeface="Microsoft YaHei"/>
            <a:ea typeface="Microsoft YaHei"/>
            <a:cs typeface="Microsoft YaHei"/>
            <a:sym typeface="Microsoft YaHe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62959" rtl="0" fontAlgn="auto" latinLnBrk="0" hangingPunct="0">
          <a:lnSpc>
            <a:spcPct val="110000"/>
          </a:lnSpc>
          <a:spcBef>
            <a:spcPts val="0"/>
          </a:spcBef>
          <a:spcAft>
            <a:spcPts val="0"/>
          </a:spcAft>
          <a:buClrTx/>
          <a:buSzTx/>
          <a:buFontTx/>
          <a:buNone/>
          <a:tabLst/>
          <a:defRPr kumimoji="0" sz="2000" b="0" i="0" u="none" strike="noStrike" cap="none" spc="60" normalizeH="0" baseline="0">
            <a:ln>
              <a:noFill/>
            </a:ln>
            <a:solidFill>
              <a:srgbClr val="FF0000"/>
            </a:solidFill>
            <a:effectLst/>
            <a:uFillTx/>
            <a:latin typeface="Microsoft YaHei"/>
            <a:ea typeface="Microsoft YaHei"/>
            <a:cs typeface="Microsoft YaHei"/>
            <a:sym typeface="Microsoft YaHe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B2F79B0C5644064C9DB4BB2A0D4B72F3" ma:contentTypeVersion="2" ma:contentTypeDescription="新建文档。" ma:contentTypeScope="" ma:versionID="1f67fadebdda8bb4b9e86d3a56ba6a96">
  <xsd:schema xmlns:xsd="http://www.w3.org/2001/XMLSchema" xmlns:xs="http://www.w3.org/2001/XMLSchema" xmlns:p="http://schemas.microsoft.com/office/2006/metadata/properties" xmlns:ns2="4903251d-b6d1-4ed2-924e-bc91c51d8dbd" targetNamespace="http://schemas.microsoft.com/office/2006/metadata/properties" ma:root="true" ma:fieldsID="6a506d24f46196200c8064387b08d46a" ns2:_="">
    <xsd:import namespace="4903251d-b6d1-4ed2-924e-bc91c51d8dbd"/>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03251d-b6d1-4ed2-924e-bc91c51d8dbd"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BCA150-99D8-4A2A-961A-BD247EB0D155}">
  <ds:schemaRefs>
    <ds:schemaRef ds:uri="http://schemas.openxmlformats.org/package/2006/metadata/core-properties"/>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4903251d-b6d1-4ed2-924e-bc91c51d8dbd"/>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9EA93232-1C3F-4FD5-85D1-889AA3A288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03251d-b6d1-4ed2-924e-bc91c51d8d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32EDB9-C50C-4C14-83E0-A34C44EE80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686</TotalTime>
  <Words>1994</Words>
  <Application>Microsoft Office PowerPoint</Application>
  <PresentationFormat>宽屏</PresentationFormat>
  <Paragraphs>214</Paragraphs>
  <Slides>60</Slides>
  <Notes>28</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60</vt:i4>
      </vt:variant>
    </vt:vector>
  </HeadingPairs>
  <TitlesOfParts>
    <vt:vector size="78" baseType="lpstr">
      <vt:lpstr>Adobe 仿宋 Std R</vt:lpstr>
      <vt:lpstr>Helvetica Light</vt:lpstr>
      <vt:lpstr>Helvetica Neue Light</vt:lpstr>
      <vt:lpstr>Helvetica Neue Medium</vt:lpstr>
      <vt:lpstr>Kaiti SC</vt:lpstr>
      <vt:lpstr>Vrinda</vt:lpstr>
      <vt:lpstr>等线</vt:lpstr>
      <vt:lpstr>等线 Light</vt:lpstr>
      <vt:lpstr>方正粗谭黑简体</vt:lpstr>
      <vt:lpstr>华文新魏</vt:lpstr>
      <vt:lpstr>Microsoft YaHei</vt:lpstr>
      <vt:lpstr>Microsoft YaHei</vt:lpstr>
      <vt:lpstr>Arial</vt:lpstr>
      <vt:lpstr>Calibri</vt:lpstr>
      <vt:lpstr>Helvetica</vt:lpstr>
      <vt:lpstr>Wingdings</vt:lpstr>
      <vt:lpstr>Office 主题​​</vt:lpstr>
      <vt:lpstr>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什么是电影？</vt:lpstr>
      <vt:lpstr>什么是电影？</vt:lpstr>
      <vt:lpstr>电影的发明：1895.12.28</vt:lpstr>
      <vt:lpstr>电影的发明：1895.12.28</vt:lpstr>
      <vt:lpstr>电影的发明：1895.12.28</vt:lpstr>
      <vt:lpstr>早期电影的发展 – 开拓者</vt:lpstr>
      <vt:lpstr>早期电影的发展 – 开拓者</vt:lpstr>
      <vt:lpstr>早期电影的发展 – 开拓者</vt:lpstr>
      <vt:lpstr>早期电影的发展 – 开拓者</vt:lpstr>
      <vt:lpstr>早期电影的发展-艺术节点</vt:lpstr>
      <vt:lpstr>PowerPoint 演示文稿</vt:lpstr>
      <vt:lpstr>PowerPoint 演示文稿</vt:lpstr>
      <vt:lpstr>为什么电影需要讲故事</vt:lpstr>
      <vt:lpstr>PowerPoint 演示文稿</vt:lpstr>
      <vt:lpstr>人与影像</vt:lpstr>
      <vt:lpstr>人与影像</vt:lpstr>
      <vt:lpstr>PowerPoint 演示文稿</vt:lpstr>
      <vt:lpstr>PowerPoint 演示文稿</vt:lpstr>
      <vt:lpstr>人与影像</vt:lpstr>
      <vt:lpstr>人与影像</vt:lpstr>
      <vt:lpstr>人与影像</vt:lpstr>
      <vt:lpstr>人与影像</vt:lpstr>
      <vt:lpstr>PowerPoint 演示文稿</vt:lpstr>
      <vt:lpstr>影像的发展历程</vt:lpstr>
      <vt:lpstr>PowerPoint 演示文稿</vt:lpstr>
      <vt:lpstr>电影（活动影像）的发明</vt:lpstr>
      <vt:lpstr>电影技术的发展 1. 有声片</vt:lpstr>
      <vt:lpstr>电影技术的发展 2. 彩色电影</vt:lpstr>
      <vt:lpstr>电影技术的发展 3. 电视技术：第二块屏</vt:lpstr>
      <vt:lpstr>电影技术的发展 3. 数字技术：数字视效与动画</vt:lpstr>
      <vt:lpstr>电影技术的发展 3. 数字技术：后期数字化</vt:lpstr>
      <vt:lpstr>电影技术的发展 3. 数字技术：放映数字化</vt:lpstr>
      <vt:lpstr>电影技术的发展 3. 数字技术：前期数字化</vt:lpstr>
      <vt:lpstr>电影技术的发展 3. 数字技术：第三块屏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影像的发展趋势</vt:lpstr>
      <vt:lpstr>PowerPoint 演示文稿</vt:lpstr>
      <vt:lpstr>影像的未来趋势</vt:lpstr>
      <vt:lpstr>PowerPoint 演示文稿</vt:lpstr>
      <vt:lpstr>PowerPoint 演示文稿</vt:lpstr>
      <vt:lpstr>PowerPoint 演示文稿</vt:lpstr>
      <vt:lpstr>影像的未来趋势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周祚</dc:creator>
  <cp:lastModifiedBy>王春水</cp:lastModifiedBy>
  <cp:revision>85</cp:revision>
  <dcterms:created xsi:type="dcterms:W3CDTF">2018-10-25T05:13:51Z</dcterms:created>
  <dcterms:modified xsi:type="dcterms:W3CDTF">2018-10-26T08:32:11Z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0x010100B2F79B0C5644064C9DB4BB2A0D4B72F3</vt:lpwstr>
  </property>
</Properties>
</file>